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453" r:id="rId5"/>
    <p:sldId id="480" r:id="rId6"/>
    <p:sldId id="613" r:id="rId7"/>
    <p:sldId id="458" r:id="rId8"/>
    <p:sldId id="634" r:id="rId9"/>
    <p:sldId id="626" r:id="rId10"/>
    <p:sldId id="622" r:id="rId11"/>
    <p:sldId id="1854" r:id="rId12"/>
    <p:sldId id="1855" r:id="rId13"/>
    <p:sldId id="633" r:id="rId14"/>
    <p:sldId id="635" r:id="rId15"/>
    <p:sldId id="1856" r:id="rId16"/>
    <p:sldId id="636" r:id="rId17"/>
    <p:sldId id="366" r:id="rId18"/>
    <p:sldId id="637" r:id="rId19"/>
    <p:sldId id="638" r:id="rId20"/>
    <p:sldId id="562" r:id="rId21"/>
    <p:sldId id="551" r:id="rId22"/>
    <p:sldId id="563" r:id="rId23"/>
    <p:sldId id="630" r:id="rId24"/>
    <p:sldId id="631" r:id="rId25"/>
    <p:sldId id="565" r:id="rId26"/>
    <p:sldId id="632" r:id="rId27"/>
    <p:sldId id="601" r:id="rId28"/>
    <p:sldId id="602" r:id="rId29"/>
    <p:sldId id="603" r:id="rId30"/>
    <p:sldId id="604" r:id="rId31"/>
    <p:sldId id="605" r:id="rId32"/>
    <p:sldId id="606" r:id="rId33"/>
    <p:sldId id="610" r:id="rId34"/>
    <p:sldId id="611" r:id="rId35"/>
    <p:sldId id="1857" r:id="rId36"/>
    <p:sldId id="607" r:id="rId37"/>
    <p:sldId id="639" r:id="rId38"/>
  </p:sldIdLst>
  <p:sldSz cx="12192000" cy="6858000"/>
  <p:notesSz cx="6797675" cy="9926638"/>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6600"/>
    <a:srgbClr val="FF6600"/>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1499" autoAdjust="0"/>
  </p:normalViewPr>
  <p:slideViewPr>
    <p:cSldViewPr>
      <p:cViewPr varScale="1">
        <p:scale>
          <a:sx n="104" d="100"/>
          <a:sy n="104" d="100"/>
        </p:scale>
        <p:origin x="840" y="10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2" d="100"/>
          <a:sy n="82" d="100"/>
        </p:scale>
        <p:origin x="-395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DE6FE5C-757D-4D6B-B329-0CAEA53A1F28}"/>
              </a:ext>
            </a:extLst>
          </p:cNvPr>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lvl1pPr algn="l" defTabSz="955675" eaLnBrk="1" hangingPunct="1">
              <a:defRPr sz="1300">
                <a:latin typeface="Arial" charset="0"/>
                <a:cs typeface="+mn-cs"/>
              </a:defRPr>
            </a:lvl1pPr>
          </a:lstStyle>
          <a:p>
            <a:pPr>
              <a:defRPr/>
            </a:pPr>
            <a:endParaRPr lang="da-DK"/>
          </a:p>
        </p:txBody>
      </p:sp>
      <p:sp>
        <p:nvSpPr>
          <p:cNvPr id="110595" name="Rectangle 3">
            <a:extLst>
              <a:ext uri="{FF2B5EF4-FFF2-40B4-BE49-F238E27FC236}">
                <a16:creationId xmlns:a16="http://schemas.microsoft.com/office/drawing/2014/main" id="{C04B4539-3B93-446E-B823-90F84A4C6B2B}"/>
              </a:ext>
            </a:extLst>
          </p:cNvPr>
          <p:cNvSpPr>
            <a:spLocks noGrp="1" noChangeArrowheads="1"/>
          </p:cNvSpPr>
          <p:nvPr>
            <p:ph type="dt" idx="1"/>
          </p:nvPr>
        </p:nvSpPr>
        <p:spPr bwMode="auto">
          <a:xfrm>
            <a:off x="3851275"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lvl1pPr algn="r" defTabSz="955675" eaLnBrk="1" hangingPunct="1">
              <a:defRPr sz="1300">
                <a:latin typeface="Arial" charset="0"/>
                <a:cs typeface="+mn-cs"/>
              </a:defRPr>
            </a:lvl1pPr>
          </a:lstStyle>
          <a:p>
            <a:pPr>
              <a:defRPr/>
            </a:pPr>
            <a:endParaRPr lang="da-DK"/>
          </a:p>
        </p:txBody>
      </p:sp>
      <p:sp>
        <p:nvSpPr>
          <p:cNvPr id="3076" name="Rectangle 4">
            <a:extLst>
              <a:ext uri="{FF2B5EF4-FFF2-40B4-BE49-F238E27FC236}">
                <a16:creationId xmlns:a16="http://schemas.microsoft.com/office/drawing/2014/main" id="{66F7A719-877D-4703-9529-791855198628}"/>
              </a:ext>
            </a:extLst>
          </p:cNvPr>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0597" name="Rectangle 5">
            <a:extLst>
              <a:ext uri="{FF2B5EF4-FFF2-40B4-BE49-F238E27FC236}">
                <a16:creationId xmlns:a16="http://schemas.microsoft.com/office/drawing/2014/main" id="{70C0AD6B-622F-4CBD-A5D5-171976668FC6}"/>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10598" name="Rectangle 6">
            <a:extLst>
              <a:ext uri="{FF2B5EF4-FFF2-40B4-BE49-F238E27FC236}">
                <a16:creationId xmlns:a16="http://schemas.microsoft.com/office/drawing/2014/main" id="{3B85FEE4-DA7E-4FFC-8E87-5AC528974272}"/>
              </a:ext>
            </a:extLst>
          </p:cNvPr>
          <p:cNvSpPr>
            <a:spLocks noGrp="1" noChangeArrowheads="1"/>
          </p:cNvSpPr>
          <p:nvPr>
            <p:ph type="ftr" sz="quarter" idx="4"/>
          </p:nvPr>
        </p:nvSpPr>
        <p:spPr bwMode="auto">
          <a:xfrm>
            <a:off x="0"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b" anchorCtr="0" compatLnSpc="1">
            <a:prstTxWarp prst="textNoShape">
              <a:avLst/>
            </a:prstTxWarp>
          </a:bodyPr>
          <a:lstStyle>
            <a:lvl1pPr algn="l" defTabSz="955675" eaLnBrk="1" hangingPunct="1">
              <a:defRPr sz="1300">
                <a:latin typeface="Arial" charset="0"/>
                <a:cs typeface="+mn-cs"/>
              </a:defRPr>
            </a:lvl1pPr>
          </a:lstStyle>
          <a:p>
            <a:pPr>
              <a:defRPr/>
            </a:pPr>
            <a:endParaRPr lang="da-DK"/>
          </a:p>
        </p:txBody>
      </p:sp>
      <p:sp>
        <p:nvSpPr>
          <p:cNvPr id="110599" name="Rectangle 7">
            <a:extLst>
              <a:ext uri="{FF2B5EF4-FFF2-40B4-BE49-F238E27FC236}">
                <a16:creationId xmlns:a16="http://schemas.microsoft.com/office/drawing/2014/main" id="{B0EBB645-244D-458B-9882-F68A5A7796BF}"/>
              </a:ext>
            </a:extLst>
          </p:cNvPr>
          <p:cNvSpPr>
            <a:spLocks noGrp="1" noChangeArrowheads="1"/>
          </p:cNvSpPr>
          <p:nvPr>
            <p:ph type="sldNum" sz="quarter" idx="5"/>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1" tIns="47780" rIns="95561" bIns="47780" numCol="1" anchor="b" anchorCtr="0" compatLnSpc="1">
            <a:prstTxWarp prst="textNoShape">
              <a:avLst/>
            </a:prstTxWarp>
          </a:bodyPr>
          <a:lstStyle>
            <a:lvl1pPr algn="r" defTabSz="955675" eaLnBrk="1" hangingPunct="1">
              <a:defRPr sz="1300"/>
            </a:lvl1pPr>
          </a:lstStyle>
          <a:p>
            <a:pPr>
              <a:defRPr/>
            </a:pPr>
            <a:fld id="{D1DBDBE3-5678-4BFE-9B95-E129C9AC1ED0}"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dsholder til diasbillede 1">
            <a:extLst>
              <a:ext uri="{FF2B5EF4-FFF2-40B4-BE49-F238E27FC236}">
                <a16:creationId xmlns:a16="http://schemas.microsoft.com/office/drawing/2014/main" id="{88AB8913-5377-4C4D-B6B4-24C2859A6A2D}"/>
              </a:ext>
            </a:extLst>
          </p:cNvPr>
          <p:cNvSpPr>
            <a:spLocks noGrp="1" noRot="1" noChangeAspect="1" noChangeArrowheads="1" noTextEdit="1"/>
          </p:cNvSpPr>
          <p:nvPr>
            <p:ph type="sldImg"/>
          </p:nvPr>
        </p:nvSpPr>
        <p:spPr>
          <a:xfrm>
            <a:off x="92075" y="744538"/>
            <a:ext cx="6615113" cy="3722687"/>
          </a:xfrm>
          <a:ln/>
        </p:spPr>
      </p:sp>
      <p:sp>
        <p:nvSpPr>
          <p:cNvPr id="5123" name="Pladsholder til noter 2">
            <a:extLst>
              <a:ext uri="{FF2B5EF4-FFF2-40B4-BE49-F238E27FC236}">
                <a16:creationId xmlns:a16="http://schemas.microsoft.com/office/drawing/2014/main" id="{13ACE906-6225-4F59-B52E-DD2E310EEEB6}"/>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5124" name="Pladsholder til diasnummer 3">
            <a:extLst>
              <a:ext uri="{FF2B5EF4-FFF2-40B4-BE49-F238E27FC236}">
                <a16:creationId xmlns:a16="http://schemas.microsoft.com/office/drawing/2014/main" id="{A7382EA9-3553-4818-B676-8E8438AB7B8D}"/>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39D1A5-BA7F-4BC8-A07E-F36B5F73A3A1}" type="slidenum">
              <a:rPr lang="da-DK" altLang="da-DK" sz="1300" smtClean="0"/>
              <a:pPr>
                <a:spcBef>
                  <a:spcPct val="0"/>
                </a:spcBef>
              </a:pPr>
              <a:t>1</a:t>
            </a:fld>
            <a:endParaRPr lang="da-DK" altLang="da-DK"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10</a:t>
            </a:fld>
            <a:endParaRPr lang="da-DK" altLang="da-DK"/>
          </a:p>
        </p:txBody>
      </p:sp>
    </p:spTree>
    <p:extLst>
      <p:ext uri="{BB962C8B-B14F-4D97-AF65-F5344CB8AC3E}">
        <p14:creationId xmlns:p14="http://schemas.microsoft.com/office/powerpoint/2010/main" val="3888535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Derudover er interessen for grøn omstilling i det lokale erhvervsliv stor. Udviklingskonsulent Mikael Oddershede, der er ansat i et samarbejde mellem Energibyen Skive og Business Skive, tager ud og rådgiver virksomhederne om, hvordan de kan blive endnu mere grønne.  Hans oplevelse er, at velviljen er stor. De spørger ikke ‘hvorfor,’ men ‘hvordan,’ siger han. </a:t>
            </a:r>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11</a:t>
            </a:fld>
            <a:endParaRPr lang="da-DK" altLang="da-DK"/>
          </a:p>
        </p:txBody>
      </p:sp>
    </p:spTree>
    <p:extLst>
      <p:ext uri="{BB962C8B-B14F-4D97-AF65-F5344CB8AC3E}">
        <p14:creationId xmlns:p14="http://schemas.microsoft.com/office/powerpoint/2010/main" val="142856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12</a:t>
            </a:fld>
            <a:endParaRPr lang="da-DK" altLang="da-DK"/>
          </a:p>
        </p:txBody>
      </p:sp>
    </p:spTree>
    <p:extLst>
      <p:ext uri="{BB962C8B-B14F-4D97-AF65-F5344CB8AC3E}">
        <p14:creationId xmlns:p14="http://schemas.microsoft.com/office/powerpoint/2010/main" val="1514929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2022 sker der følgende i Elværkskvarteret:</a:t>
            </a:r>
          </a:p>
          <a:p>
            <a:r>
              <a:rPr lang="da-DK" dirty="0"/>
              <a:t>Etablering af park ved den tomme slagterigrund</a:t>
            </a:r>
            <a:br>
              <a:rPr lang="da-DK" dirty="0"/>
            </a:br>
            <a:r>
              <a:rPr lang="da-DK" dirty="0"/>
              <a:t>Omlægning af Brårupgade</a:t>
            </a:r>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13</a:t>
            </a:fld>
            <a:endParaRPr lang="da-DK" altLang="da-DK"/>
          </a:p>
        </p:txBody>
      </p:sp>
    </p:spTree>
    <p:extLst>
      <p:ext uri="{BB962C8B-B14F-4D97-AF65-F5344CB8AC3E}">
        <p14:creationId xmlns:p14="http://schemas.microsoft.com/office/powerpoint/2010/main" val="302214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14</a:t>
            </a:fld>
            <a:endParaRPr lang="da-DK" altLang="da-DK"/>
          </a:p>
        </p:txBody>
      </p:sp>
    </p:spTree>
    <p:extLst>
      <p:ext uri="{BB962C8B-B14F-4D97-AF65-F5344CB8AC3E}">
        <p14:creationId xmlns:p14="http://schemas.microsoft.com/office/powerpoint/2010/main" val="32701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Lokale- og Anlægsfonden følger processen i Hem</a:t>
            </a:r>
          </a:p>
          <a:p>
            <a:endParaRPr lang="da-DK" dirty="0"/>
          </a:p>
          <a:p>
            <a:r>
              <a:rPr lang="da-DK" dirty="0"/>
              <a:t>Hjemmesiden for Oddense hedder: www.faellesskabetsby.dk</a:t>
            </a:r>
          </a:p>
          <a:p>
            <a:endParaRPr lang="da-DK" dirty="0"/>
          </a:p>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15</a:t>
            </a:fld>
            <a:endParaRPr lang="da-DK" altLang="da-DK"/>
          </a:p>
        </p:txBody>
      </p:sp>
    </p:spTree>
    <p:extLst>
      <p:ext uri="{BB962C8B-B14F-4D97-AF65-F5344CB8AC3E}">
        <p14:creationId xmlns:p14="http://schemas.microsoft.com/office/powerpoint/2010/main" val="1111746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Derudover er områdefornyelsen af Hald og den vestlige bykerne i Skive afsluttet her i 2021. Og områdefornyelsen i Jebjerg, der har været i gang siden 2016</a:t>
            </a:r>
            <a:r>
              <a:rPr lang="da-DK"/>
              <a:t>, afsluttes næste år. </a:t>
            </a:r>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16</a:t>
            </a:fld>
            <a:endParaRPr lang="da-DK" altLang="da-DK"/>
          </a:p>
        </p:txBody>
      </p:sp>
    </p:spTree>
    <p:extLst>
      <p:ext uri="{BB962C8B-B14F-4D97-AF65-F5344CB8AC3E}">
        <p14:creationId xmlns:p14="http://schemas.microsoft.com/office/powerpoint/2010/main" val="3552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a:extLst>
              <a:ext uri="{FF2B5EF4-FFF2-40B4-BE49-F238E27FC236}">
                <a16:creationId xmlns:a16="http://schemas.microsoft.com/office/drawing/2014/main" id="{20F7FC2C-7229-4F74-8503-415F3025F3D3}"/>
              </a:ext>
            </a:extLst>
          </p:cNvPr>
          <p:cNvSpPr>
            <a:spLocks noGrp="1" noRot="1" noChangeAspect="1" noChangeArrowheads="1" noTextEdit="1"/>
          </p:cNvSpPr>
          <p:nvPr>
            <p:ph type="sldImg"/>
          </p:nvPr>
        </p:nvSpPr>
        <p:spPr>
          <a:xfrm>
            <a:off x="92075" y="744538"/>
            <a:ext cx="6615113" cy="3722687"/>
          </a:xfrm>
          <a:ln/>
        </p:spPr>
      </p:sp>
      <p:sp>
        <p:nvSpPr>
          <p:cNvPr id="35843" name="Pladsholder til noter 2">
            <a:extLst>
              <a:ext uri="{FF2B5EF4-FFF2-40B4-BE49-F238E27FC236}">
                <a16:creationId xmlns:a16="http://schemas.microsoft.com/office/drawing/2014/main" id="{329A6B2F-B3FB-4233-9C2D-7AAD66A83A5E}"/>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35844" name="Pladsholder til slidenummer 3">
            <a:extLst>
              <a:ext uri="{FF2B5EF4-FFF2-40B4-BE49-F238E27FC236}">
                <a16:creationId xmlns:a16="http://schemas.microsoft.com/office/drawing/2014/main" id="{E0FB8A30-FF64-4F75-9927-8143A075AF14}"/>
              </a:ext>
            </a:extLst>
          </p:cNvPr>
          <p:cNvSpPr>
            <a:spLocks noGrp="1"/>
          </p:cNvSpPr>
          <p:nvPr>
            <p:ph type="sldNum" sz="quarter" idx="5"/>
          </p:nvPr>
        </p:nvSpPr>
        <p:spPr>
          <a:noFill/>
        </p:spPr>
        <p:txBody>
          <a:bodyPr/>
          <a:lstStyle>
            <a:lvl1pPr defTabSz="955675">
              <a:defRPr>
                <a:solidFill>
                  <a:schemeClr val="tx1"/>
                </a:solidFill>
                <a:latin typeface="Arial" panose="020B0604020202020204" pitchFamily="34" charset="0"/>
                <a:cs typeface="Arial" panose="020B0604020202020204" pitchFamily="34" charset="0"/>
              </a:defRPr>
            </a:lvl1pPr>
            <a:lvl2pPr marL="742950" indent="-285750" defTabSz="955675">
              <a:defRPr>
                <a:solidFill>
                  <a:schemeClr val="tx1"/>
                </a:solidFill>
                <a:latin typeface="Arial" panose="020B0604020202020204" pitchFamily="34" charset="0"/>
                <a:cs typeface="Arial" panose="020B0604020202020204" pitchFamily="34" charset="0"/>
              </a:defRPr>
            </a:lvl2pPr>
            <a:lvl3pPr marL="1143000" indent="-228600" defTabSz="955675">
              <a:defRPr>
                <a:solidFill>
                  <a:schemeClr val="tx1"/>
                </a:solidFill>
                <a:latin typeface="Arial" panose="020B0604020202020204" pitchFamily="34" charset="0"/>
                <a:cs typeface="Arial" panose="020B0604020202020204" pitchFamily="34" charset="0"/>
              </a:defRPr>
            </a:lvl3pPr>
            <a:lvl4pPr marL="1600200" indent="-228600" defTabSz="955675">
              <a:defRPr>
                <a:solidFill>
                  <a:schemeClr val="tx1"/>
                </a:solidFill>
                <a:latin typeface="Arial" panose="020B0604020202020204" pitchFamily="34" charset="0"/>
                <a:cs typeface="Arial" panose="020B0604020202020204" pitchFamily="34" charset="0"/>
              </a:defRPr>
            </a:lvl4pPr>
            <a:lvl5pPr marL="2057400" indent="-228600" defTabSz="955675">
              <a:defRPr>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57831C-32A4-4C58-9EA8-18875127B7B5}" type="slidenum">
              <a:rPr lang="da-DK" altLang="da-DK" smtClean="0"/>
              <a:pPr/>
              <a:t>17</a:t>
            </a:fld>
            <a:endParaRPr lang="da-DK" alt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18</a:t>
            </a:fld>
            <a:endParaRPr lang="da-DK" altLang="da-DK"/>
          </a:p>
        </p:txBody>
      </p:sp>
    </p:spTree>
    <p:extLst>
      <p:ext uri="{BB962C8B-B14F-4D97-AF65-F5344CB8AC3E}">
        <p14:creationId xmlns:p14="http://schemas.microsoft.com/office/powerpoint/2010/main" val="2554879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19</a:t>
            </a:fld>
            <a:endParaRPr lang="da-DK" altLang="da-DK"/>
          </a:p>
        </p:txBody>
      </p:sp>
    </p:spTree>
    <p:extLst>
      <p:ext uri="{BB962C8B-B14F-4D97-AF65-F5344CB8AC3E}">
        <p14:creationId xmlns:p14="http://schemas.microsoft.com/office/powerpoint/2010/main" val="339758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a:extLst>
              <a:ext uri="{FF2B5EF4-FFF2-40B4-BE49-F238E27FC236}">
                <a16:creationId xmlns:a16="http://schemas.microsoft.com/office/drawing/2014/main" id="{06A98B07-C23A-4A85-8C70-C54755DC9F99}"/>
              </a:ext>
            </a:extLst>
          </p:cNvPr>
          <p:cNvSpPr>
            <a:spLocks noGrp="1" noRot="1" noChangeAspect="1" noChangeArrowheads="1" noTextEdit="1"/>
          </p:cNvSpPr>
          <p:nvPr>
            <p:ph type="sldImg"/>
          </p:nvPr>
        </p:nvSpPr>
        <p:spPr>
          <a:xfrm>
            <a:off x="92075" y="744538"/>
            <a:ext cx="6615113" cy="3722687"/>
          </a:xfrm>
          <a:ln/>
        </p:spPr>
      </p:sp>
      <p:sp>
        <p:nvSpPr>
          <p:cNvPr id="7171" name="Pladsholder til noter 2">
            <a:extLst>
              <a:ext uri="{FF2B5EF4-FFF2-40B4-BE49-F238E27FC236}">
                <a16:creationId xmlns:a16="http://schemas.microsoft.com/office/drawing/2014/main" id="{FD3932D6-94FF-4A86-B5F0-C26178A4D9AC}"/>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7172" name="Pladsholder til diasnummer 3">
            <a:extLst>
              <a:ext uri="{FF2B5EF4-FFF2-40B4-BE49-F238E27FC236}">
                <a16:creationId xmlns:a16="http://schemas.microsoft.com/office/drawing/2014/main" id="{0C62964B-88E4-4611-A1F9-0B055579606B}"/>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3B7779-FDC0-480D-84B4-BDF889F5DEC0}" type="slidenum">
              <a:rPr lang="da-DK" altLang="da-DK" sz="1300" smtClean="0"/>
              <a:pPr>
                <a:spcBef>
                  <a:spcPct val="0"/>
                </a:spcBef>
              </a:pPr>
              <a:t>2</a:t>
            </a:fld>
            <a:endParaRPr lang="da-DK" altLang="da-DK"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2075" y="744538"/>
            <a:ext cx="6615113" cy="37226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20</a:t>
            </a:fld>
            <a:endParaRPr lang="da-DK" altLang="da-DK"/>
          </a:p>
        </p:txBody>
      </p:sp>
    </p:spTree>
    <p:extLst>
      <p:ext uri="{BB962C8B-B14F-4D97-AF65-F5344CB8AC3E}">
        <p14:creationId xmlns:p14="http://schemas.microsoft.com/office/powerpoint/2010/main" val="428435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2075" y="744538"/>
            <a:ext cx="6615113" cy="37226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21</a:t>
            </a:fld>
            <a:endParaRPr lang="da-DK" altLang="da-DK"/>
          </a:p>
        </p:txBody>
      </p:sp>
    </p:spTree>
    <p:extLst>
      <p:ext uri="{BB962C8B-B14F-4D97-AF65-F5344CB8AC3E}">
        <p14:creationId xmlns:p14="http://schemas.microsoft.com/office/powerpoint/2010/main" val="1843861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22</a:t>
            </a:fld>
            <a:endParaRPr lang="da-DK" altLang="da-DK"/>
          </a:p>
        </p:txBody>
      </p:sp>
    </p:spTree>
    <p:extLst>
      <p:ext uri="{BB962C8B-B14F-4D97-AF65-F5344CB8AC3E}">
        <p14:creationId xmlns:p14="http://schemas.microsoft.com/office/powerpoint/2010/main" val="1528011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23</a:t>
            </a:fld>
            <a:endParaRPr lang="da-DK" altLang="da-DK"/>
          </a:p>
        </p:txBody>
      </p:sp>
    </p:spTree>
    <p:extLst>
      <p:ext uri="{BB962C8B-B14F-4D97-AF65-F5344CB8AC3E}">
        <p14:creationId xmlns:p14="http://schemas.microsoft.com/office/powerpoint/2010/main" val="1006966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24</a:t>
            </a:fld>
            <a:endParaRPr lang="da-DK" altLang="da-DK"/>
          </a:p>
        </p:txBody>
      </p:sp>
    </p:spTree>
    <p:extLst>
      <p:ext uri="{BB962C8B-B14F-4D97-AF65-F5344CB8AC3E}">
        <p14:creationId xmlns:p14="http://schemas.microsoft.com/office/powerpoint/2010/main" val="1497886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25</a:t>
            </a:fld>
            <a:endParaRPr lang="da-DK" altLang="da-DK"/>
          </a:p>
        </p:txBody>
      </p:sp>
    </p:spTree>
    <p:extLst>
      <p:ext uri="{BB962C8B-B14F-4D97-AF65-F5344CB8AC3E}">
        <p14:creationId xmlns:p14="http://schemas.microsoft.com/office/powerpoint/2010/main" val="1932723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26</a:t>
            </a:fld>
            <a:endParaRPr lang="da-DK" altLang="da-DK"/>
          </a:p>
        </p:txBody>
      </p:sp>
    </p:spTree>
    <p:extLst>
      <p:ext uri="{BB962C8B-B14F-4D97-AF65-F5344CB8AC3E}">
        <p14:creationId xmlns:p14="http://schemas.microsoft.com/office/powerpoint/2010/main" val="3855287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27</a:t>
            </a:fld>
            <a:endParaRPr lang="da-DK" altLang="da-DK"/>
          </a:p>
        </p:txBody>
      </p:sp>
    </p:spTree>
    <p:extLst>
      <p:ext uri="{BB962C8B-B14F-4D97-AF65-F5344CB8AC3E}">
        <p14:creationId xmlns:p14="http://schemas.microsoft.com/office/powerpoint/2010/main" val="298138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28</a:t>
            </a:fld>
            <a:endParaRPr lang="da-DK" altLang="da-DK"/>
          </a:p>
        </p:txBody>
      </p:sp>
    </p:spTree>
    <p:extLst>
      <p:ext uri="{BB962C8B-B14F-4D97-AF65-F5344CB8AC3E}">
        <p14:creationId xmlns:p14="http://schemas.microsoft.com/office/powerpoint/2010/main" val="4063276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29</a:t>
            </a:fld>
            <a:endParaRPr lang="da-DK" altLang="da-DK"/>
          </a:p>
        </p:txBody>
      </p:sp>
    </p:spTree>
    <p:extLst>
      <p:ext uri="{BB962C8B-B14F-4D97-AF65-F5344CB8AC3E}">
        <p14:creationId xmlns:p14="http://schemas.microsoft.com/office/powerpoint/2010/main" val="3893820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a:t>
            </a:fld>
            <a:endParaRPr lang="da-DK" altLang="da-DK"/>
          </a:p>
        </p:txBody>
      </p:sp>
    </p:spTree>
    <p:extLst>
      <p:ext uri="{BB962C8B-B14F-4D97-AF65-F5344CB8AC3E}">
        <p14:creationId xmlns:p14="http://schemas.microsoft.com/office/powerpoint/2010/main" val="3857627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30</a:t>
            </a:fld>
            <a:endParaRPr lang="da-DK" altLang="da-DK"/>
          </a:p>
        </p:txBody>
      </p:sp>
    </p:spTree>
    <p:extLst>
      <p:ext uri="{BB962C8B-B14F-4D97-AF65-F5344CB8AC3E}">
        <p14:creationId xmlns:p14="http://schemas.microsoft.com/office/powerpoint/2010/main" val="372144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31</a:t>
            </a:fld>
            <a:endParaRPr lang="da-DK" altLang="da-DK"/>
          </a:p>
        </p:txBody>
      </p:sp>
    </p:spTree>
    <p:extLst>
      <p:ext uri="{BB962C8B-B14F-4D97-AF65-F5344CB8AC3E}">
        <p14:creationId xmlns:p14="http://schemas.microsoft.com/office/powerpoint/2010/main" val="165164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32</a:t>
            </a:fld>
            <a:endParaRPr lang="da-DK" altLang="da-DK"/>
          </a:p>
        </p:txBody>
      </p:sp>
    </p:spTree>
    <p:extLst>
      <p:ext uri="{BB962C8B-B14F-4D97-AF65-F5344CB8AC3E}">
        <p14:creationId xmlns:p14="http://schemas.microsoft.com/office/powerpoint/2010/main" val="2106424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33</a:t>
            </a:fld>
            <a:endParaRPr lang="da-DK" altLang="da-DK"/>
          </a:p>
        </p:txBody>
      </p:sp>
    </p:spTree>
    <p:extLst>
      <p:ext uri="{BB962C8B-B14F-4D97-AF65-F5344CB8AC3E}">
        <p14:creationId xmlns:p14="http://schemas.microsoft.com/office/powerpoint/2010/main" val="2910275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34</a:t>
            </a:fld>
            <a:endParaRPr lang="da-DK" altLang="da-DK"/>
          </a:p>
        </p:txBody>
      </p:sp>
    </p:spTree>
    <p:extLst>
      <p:ext uri="{BB962C8B-B14F-4D97-AF65-F5344CB8AC3E}">
        <p14:creationId xmlns:p14="http://schemas.microsoft.com/office/powerpoint/2010/main" val="298866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dsholder til diasbillede 1">
            <a:extLst>
              <a:ext uri="{FF2B5EF4-FFF2-40B4-BE49-F238E27FC236}">
                <a16:creationId xmlns:a16="http://schemas.microsoft.com/office/drawing/2014/main" id="{27F059B6-12FD-4661-AE94-8830A46FC06D}"/>
              </a:ext>
            </a:extLst>
          </p:cNvPr>
          <p:cNvSpPr>
            <a:spLocks noGrp="1" noRot="1" noChangeAspect="1" noChangeArrowheads="1" noTextEdit="1"/>
          </p:cNvSpPr>
          <p:nvPr>
            <p:ph type="sldImg"/>
          </p:nvPr>
        </p:nvSpPr>
        <p:spPr>
          <a:xfrm>
            <a:off x="92075" y="744538"/>
            <a:ext cx="6615113" cy="3722687"/>
          </a:xfrm>
          <a:ln/>
        </p:spPr>
      </p:sp>
      <p:sp>
        <p:nvSpPr>
          <p:cNvPr id="10243" name="Pladsholder til noter 2">
            <a:extLst>
              <a:ext uri="{FF2B5EF4-FFF2-40B4-BE49-F238E27FC236}">
                <a16:creationId xmlns:a16="http://schemas.microsoft.com/office/drawing/2014/main" id="{84BDC8EA-54E7-4D99-AF57-97FD04CA0F6B}"/>
              </a:ext>
            </a:extLst>
          </p:cNvPr>
          <p:cNvSpPr>
            <a:spLocks noGrp="1" noChangeArrowheads="1"/>
          </p:cNvSpPr>
          <p:nvPr>
            <p:ph type="body" idx="1"/>
          </p:nvPr>
        </p:nvSpPr>
        <p:spPr>
          <a:noFill/>
        </p:spPr>
        <p:txBody>
          <a:bodyPr/>
          <a:lstStyle/>
          <a:p>
            <a:endParaRPr lang="da-DK" altLang="da-DK">
              <a:latin typeface="Arial" panose="020B0604020202020204" pitchFamily="34" charset="0"/>
            </a:endParaRPr>
          </a:p>
        </p:txBody>
      </p:sp>
      <p:sp>
        <p:nvSpPr>
          <p:cNvPr id="10244" name="Pladsholder til diasnummer 3">
            <a:extLst>
              <a:ext uri="{FF2B5EF4-FFF2-40B4-BE49-F238E27FC236}">
                <a16:creationId xmlns:a16="http://schemas.microsoft.com/office/drawing/2014/main" id="{CAE87792-1D20-4135-AED4-3F37DE7CCB32}"/>
              </a:ext>
            </a:extLst>
          </p:cNvPr>
          <p:cNvSpPr>
            <a:spLocks noGrp="1"/>
          </p:cNvSpPr>
          <p:nvPr>
            <p:ph type="sldNum" sz="quarter" idx="5"/>
          </p:nvPr>
        </p:nvSpPr>
        <p:spPr>
          <a:noFill/>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15D1C5-0D69-4976-967C-DC959A91A897}" type="slidenum">
              <a:rPr lang="da-DK" altLang="da-DK" sz="1300" smtClean="0"/>
              <a:pPr>
                <a:spcBef>
                  <a:spcPct val="0"/>
                </a:spcBef>
              </a:pPr>
              <a:t>4</a:t>
            </a:fld>
            <a:endParaRPr lang="da-DK" altLang="da-DK"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5</a:t>
            </a:fld>
            <a:endParaRPr lang="da-DK" altLang="da-DK"/>
          </a:p>
        </p:txBody>
      </p:sp>
    </p:spTree>
    <p:extLst>
      <p:ext uri="{BB962C8B-B14F-4D97-AF65-F5344CB8AC3E}">
        <p14:creationId xmlns:p14="http://schemas.microsoft.com/office/powerpoint/2010/main" val="209072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6</a:t>
            </a:fld>
            <a:endParaRPr lang="da-DK" altLang="da-DK"/>
          </a:p>
        </p:txBody>
      </p:sp>
    </p:spTree>
    <p:extLst>
      <p:ext uri="{BB962C8B-B14F-4D97-AF65-F5344CB8AC3E}">
        <p14:creationId xmlns:p14="http://schemas.microsoft.com/office/powerpoint/2010/main" val="225069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7</a:t>
            </a:fld>
            <a:endParaRPr lang="da-DK" altLang="da-DK"/>
          </a:p>
        </p:txBody>
      </p:sp>
    </p:spTree>
    <p:extLst>
      <p:ext uri="{BB962C8B-B14F-4D97-AF65-F5344CB8AC3E}">
        <p14:creationId xmlns:p14="http://schemas.microsoft.com/office/powerpoint/2010/main" val="1306169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8</a:t>
            </a:fld>
            <a:endParaRPr lang="da-DK" altLang="da-DK"/>
          </a:p>
        </p:txBody>
      </p:sp>
    </p:spTree>
    <p:extLst>
      <p:ext uri="{BB962C8B-B14F-4D97-AF65-F5344CB8AC3E}">
        <p14:creationId xmlns:p14="http://schemas.microsoft.com/office/powerpoint/2010/main" val="32499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Karrierevideoer, velkomstpakker til studerende, samarbejde med kasernen, regionen og SKAT, </a:t>
            </a:r>
            <a:r>
              <a:rPr lang="da-DK" sz="1200" dirty="0" err="1"/>
              <a:t>BigBlue</a:t>
            </a:r>
            <a:r>
              <a:rPr lang="da-DK" sz="1200" dirty="0"/>
              <a:t> og tankerne om Blue city. Og derudover selvfølgelig gode skoler og daginstitutioner, styrket infrastruktur, karrieremuligheder, byudvikling, områdefornyelser og velfungerende lokalsamfund, attraktive byggegrunde, osv. osv.</a:t>
            </a:r>
            <a:endParaRPr lang="da-DK" dirty="0"/>
          </a:p>
        </p:txBody>
      </p:sp>
      <p:sp>
        <p:nvSpPr>
          <p:cNvPr id="4" name="Pladsholder til slidenummer 3"/>
          <p:cNvSpPr>
            <a:spLocks noGrp="1"/>
          </p:cNvSpPr>
          <p:nvPr>
            <p:ph type="sldNum" sz="quarter" idx="5"/>
          </p:nvPr>
        </p:nvSpPr>
        <p:spPr/>
        <p:txBody>
          <a:bodyPr/>
          <a:lstStyle/>
          <a:p>
            <a:pPr>
              <a:defRPr/>
            </a:pPr>
            <a:fld id="{D1DBDBE3-5678-4BFE-9B95-E129C9AC1ED0}" type="slidenum">
              <a:rPr lang="da-DK" altLang="da-DK" smtClean="0"/>
              <a:pPr>
                <a:defRPr/>
              </a:pPr>
              <a:t>9</a:t>
            </a:fld>
            <a:endParaRPr lang="da-DK" altLang="da-DK"/>
          </a:p>
        </p:txBody>
      </p:sp>
    </p:spTree>
    <p:extLst>
      <p:ext uri="{BB962C8B-B14F-4D97-AF65-F5344CB8AC3E}">
        <p14:creationId xmlns:p14="http://schemas.microsoft.com/office/powerpoint/2010/main" val="3943408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3" name="Picture 7" descr="designguide_logoforside">
            <a:extLst>
              <a:ext uri="{FF2B5EF4-FFF2-40B4-BE49-F238E27FC236}">
                <a16:creationId xmlns:a16="http://schemas.microsoft.com/office/drawing/2014/main" id="{5FBB0BBC-77F8-4193-99E5-F1FC2AC662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40253" b="42000"/>
          <a:stretch>
            <a:fillRect/>
          </a:stretch>
        </p:blipFill>
        <p:spPr bwMode="auto">
          <a:xfrm>
            <a:off x="10022418" y="0"/>
            <a:ext cx="216958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1">
            <a:extLst>
              <a:ext uri="{FF2B5EF4-FFF2-40B4-BE49-F238E27FC236}">
                <a16:creationId xmlns:a16="http://schemas.microsoft.com/office/drawing/2014/main" id="{D71963AD-C949-4CE6-B463-C590EC8D436B}"/>
              </a:ext>
            </a:extLst>
          </p:cNvPr>
          <p:cNvSpPr>
            <a:spLocks noChangeShapeType="1"/>
          </p:cNvSpPr>
          <p:nvPr userDrawn="1"/>
        </p:nvSpPr>
        <p:spPr bwMode="auto">
          <a:xfrm flipV="1">
            <a:off x="4197351" y="1563688"/>
            <a:ext cx="0" cy="482441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5" name="Line 13">
            <a:extLst>
              <a:ext uri="{FF2B5EF4-FFF2-40B4-BE49-F238E27FC236}">
                <a16:creationId xmlns:a16="http://schemas.microsoft.com/office/drawing/2014/main" id="{037EA3B5-6CE7-4551-BCA5-0782B57FD560}"/>
              </a:ext>
            </a:extLst>
          </p:cNvPr>
          <p:cNvSpPr>
            <a:spLocks noChangeShapeType="1"/>
          </p:cNvSpPr>
          <p:nvPr userDrawn="1"/>
        </p:nvSpPr>
        <p:spPr bwMode="auto">
          <a:xfrm flipV="1">
            <a:off x="11760200" y="1268414"/>
            <a:ext cx="0" cy="51133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6" name="Line 14">
            <a:extLst>
              <a:ext uri="{FF2B5EF4-FFF2-40B4-BE49-F238E27FC236}">
                <a16:creationId xmlns:a16="http://schemas.microsoft.com/office/drawing/2014/main" id="{60219E1C-4AEE-4E8C-A059-80DAE5365985}"/>
              </a:ext>
            </a:extLst>
          </p:cNvPr>
          <p:cNvSpPr>
            <a:spLocks noChangeShapeType="1"/>
          </p:cNvSpPr>
          <p:nvPr userDrawn="1"/>
        </p:nvSpPr>
        <p:spPr bwMode="auto">
          <a:xfrm flipH="1" flipV="1">
            <a:off x="7967134" y="1155700"/>
            <a:ext cx="4233" cy="5207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7" name="Line 10">
            <a:extLst>
              <a:ext uri="{FF2B5EF4-FFF2-40B4-BE49-F238E27FC236}">
                <a16:creationId xmlns:a16="http://schemas.microsoft.com/office/drawing/2014/main" id="{14349031-74A7-4E0A-82E1-2DE363909C80}"/>
              </a:ext>
            </a:extLst>
          </p:cNvPr>
          <p:cNvSpPr>
            <a:spLocks noChangeShapeType="1"/>
          </p:cNvSpPr>
          <p:nvPr userDrawn="1"/>
        </p:nvSpPr>
        <p:spPr bwMode="auto">
          <a:xfrm flipV="1">
            <a:off x="431800" y="1052513"/>
            <a:ext cx="0" cy="53006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8" name="Line 12">
            <a:extLst>
              <a:ext uri="{FF2B5EF4-FFF2-40B4-BE49-F238E27FC236}">
                <a16:creationId xmlns:a16="http://schemas.microsoft.com/office/drawing/2014/main" id="{E5931663-A409-4749-9CCE-61527C977D2F}"/>
              </a:ext>
            </a:extLst>
          </p:cNvPr>
          <p:cNvSpPr>
            <a:spLocks noChangeShapeType="1"/>
          </p:cNvSpPr>
          <p:nvPr userDrawn="1"/>
        </p:nvSpPr>
        <p:spPr bwMode="auto">
          <a:xfrm flipH="1" flipV="1">
            <a:off x="4207934" y="1114425"/>
            <a:ext cx="2117" cy="52959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9" name="Picture 19" descr="bund-forside-uden-billede">
            <a:extLst>
              <a:ext uri="{FF2B5EF4-FFF2-40B4-BE49-F238E27FC236}">
                <a16:creationId xmlns:a16="http://schemas.microsoft.com/office/drawing/2014/main" id="{07974C78-82C6-49B2-BF36-F391F119091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08725"/>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39184" y="188913"/>
            <a:ext cx="10363200" cy="863600"/>
          </a:xfrm>
        </p:spPr>
        <p:txBody>
          <a:bodyPr/>
          <a:lstStyle>
            <a:lvl1pPr algn="l">
              <a:defRPr sz="2800"/>
            </a:lvl1pPr>
          </a:lstStyle>
          <a:p>
            <a:pPr lvl="0"/>
            <a:r>
              <a:rPr lang="da-DK" noProof="0"/>
              <a:t>Klik for at redigere titeltypografi i masteren</a:t>
            </a:r>
          </a:p>
        </p:txBody>
      </p:sp>
      <p:sp>
        <p:nvSpPr>
          <p:cNvPr id="10" name="Rectangle 4">
            <a:extLst>
              <a:ext uri="{FF2B5EF4-FFF2-40B4-BE49-F238E27FC236}">
                <a16:creationId xmlns:a16="http://schemas.microsoft.com/office/drawing/2014/main" id="{C64FA3B4-6A49-4A82-9130-92BC1A022895}"/>
              </a:ext>
            </a:extLst>
          </p:cNvPr>
          <p:cNvSpPr>
            <a:spLocks noGrp="1" noChangeArrowheads="1"/>
          </p:cNvSpPr>
          <p:nvPr>
            <p:ph type="dt" sz="half" idx="10"/>
          </p:nvPr>
        </p:nvSpPr>
        <p:spPr/>
        <p:txBody>
          <a:bodyPr/>
          <a:lstStyle>
            <a:lvl1pPr>
              <a:defRPr/>
            </a:lvl1pPr>
          </a:lstStyle>
          <a:p>
            <a:pPr>
              <a:defRPr/>
            </a:pPr>
            <a:endParaRPr lang="da-DK"/>
          </a:p>
        </p:txBody>
      </p:sp>
      <p:sp>
        <p:nvSpPr>
          <p:cNvPr id="11" name="Rectangle 5">
            <a:extLst>
              <a:ext uri="{FF2B5EF4-FFF2-40B4-BE49-F238E27FC236}">
                <a16:creationId xmlns:a16="http://schemas.microsoft.com/office/drawing/2014/main" id="{88E75E5B-8CA6-403A-9292-695591B41328}"/>
              </a:ext>
            </a:extLst>
          </p:cNvPr>
          <p:cNvSpPr>
            <a:spLocks noGrp="1" noChangeArrowheads="1"/>
          </p:cNvSpPr>
          <p:nvPr>
            <p:ph type="ftr" sz="quarter" idx="11"/>
          </p:nvPr>
        </p:nvSpPr>
        <p:spPr/>
        <p:txBody>
          <a:bodyPr/>
          <a:lstStyle>
            <a:lvl1pPr>
              <a:defRPr/>
            </a:lvl1pPr>
          </a:lstStyle>
          <a:p>
            <a:pPr>
              <a:defRPr/>
            </a:pPr>
            <a:endParaRPr lang="da-DK"/>
          </a:p>
        </p:txBody>
      </p:sp>
      <p:sp>
        <p:nvSpPr>
          <p:cNvPr id="12" name="Rectangle 6">
            <a:extLst>
              <a:ext uri="{FF2B5EF4-FFF2-40B4-BE49-F238E27FC236}">
                <a16:creationId xmlns:a16="http://schemas.microsoft.com/office/drawing/2014/main" id="{315822E2-43EB-4389-9264-C650542E9CDA}"/>
              </a:ext>
            </a:extLst>
          </p:cNvPr>
          <p:cNvSpPr>
            <a:spLocks noGrp="1" noChangeArrowheads="1"/>
          </p:cNvSpPr>
          <p:nvPr>
            <p:ph type="sldNum" sz="quarter" idx="12"/>
          </p:nvPr>
        </p:nvSpPr>
        <p:spPr/>
        <p:txBody>
          <a:bodyPr/>
          <a:lstStyle>
            <a:lvl1pPr>
              <a:defRPr/>
            </a:lvl1pPr>
          </a:lstStyle>
          <a:p>
            <a:pPr>
              <a:defRPr/>
            </a:pPr>
            <a:fld id="{B695F1CC-7402-42B7-AF3F-93BC7602BEBA}" type="slidenum">
              <a:rPr lang="da-DK" altLang="da-DK"/>
              <a:pPr>
                <a:defRPr/>
              </a:pPr>
              <a:t>‹nr.›</a:t>
            </a:fld>
            <a:endParaRPr lang="da-DK" altLang="da-DK"/>
          </a:p>
        </p:txBody>
      </p:sp>
    </p:spTree>
    <p:extLst>
      <p:ext uri="{BB962C8B-B14F-4D97-AF65-F5344CB8AC3E}">
        <p14:creationId xmlns:p14="http://schemas.microsoft.com/office/powerpoint/2010/main" val="32865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736FFF1B-7E22-4D4E-944A-7023F5367694}"/>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C16FD338-B291-4F79-97D8-77912EB82112}"/>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D6A78E71-5D5C-4089-AA10-2C91EC43EA9B}"/>
              </a:ext>
            </a:extLst>
          </p:cNvPr>
          <p:cNvSpPr>
            <a:spLocks noGrp="1" noChangeArrowheads="1"/>
          </p:cNvSpPr>
          <p:nvPr>
            <p:ph type="sldNum" sz="quarter" idx="12"/>
          </p:nvPr>
        </p:nvSpPr>
        <p:spPr>
          <a:ln/>
        </p:spPr>
        <p:txBody>
          <a:bodyPr/>
          <a:lstStyle>
            <a:lvl1pPr>
              <a:defRPr/>
            </a:lvl1pPr>
          </a:lstStyle>
          <a:p>
            <a:pPr>
              <a:defRPr/>
            </a:pPr>
            <a:fld id="{232C691F-9A9C-4716-8C68-3E8C2142D3A6}" type="slidenum">
              <a:rPr lang="da-DK" altLang="da-DK"/>
              <a:pPr>
                <a:defRPr/>
              </a:pPr>
              <a:t>‹nr.›</a:t>
            </a:fld>
            <a:endParaRPr lang="da-DK" altLang="da-DK"/>
          </a:p>
        </p:txBody>
      </p:sp>
    </p:spTree>
    <p:extLst>
      <p:ext uri="{BB962C8B-B14F-4D97-AF65-F5344CB8AC3E}">
        <p14:creationId xmlns:p14="http://schemas.microsoft.com/office/powerpoint/2010/main" val="335434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80B4D8E6-C8BF-4CA9-B814-88935447710E}"/>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7A2FA9B7-CC0A-4E53-88CB-B0669E5519A0}"/>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AF23999A-7541-4552-8A58-E14101D34D8C}"/>
              </a:ext>
            </a:extLst>
          </p:cNvPr>
          <p:cNvSpPr>
            <a:spLocks noGrp="1" noChangeArrowheads="1"/>
          </p:cNvSpPr>
          <p:nvPr>
            <p:ph type="sldNum" sz="quarter" idx="12"/>
          </p:nvPr>
        </p:nvSpPr>
        <p:spPr>
          <a:ln/>
        </p:spPr>
        <p:txBody>
          <a:bodyPr/>
          <a:lstStyle>
            <a:lvl1pPr>
              <a:defRPr/>
            </a:lvl1pPr>
          </a:lstStyle>
          <a:p>
            <a:pPr>
              <a:defRPr/>
            </a:pPr>
            <a:fld id="{CC3EC095-C9F3-49D5-82E3-91BB2C10C808}" type="slidenum">
              <a:rPr lang="da-DK" altLang="da-DK"/>
              <a:pPr>
                <a:defRPr/>
              </a:pPr>
              <a:t>‹nr.›</a:t>
            </a:fld>
            <a:endParaRPr lang="da-DK" altLang="da-DK"/>
          </a:p>
        </p:txBody>
      </p:sp>
    </p:spTree>
    <p:extLst>
      <p:ext uri="{BB962C8B-B14F-4D97-AF65-F5344CB8AC3E}">
        <p14:creationId xmlns:p14="http://schemas.microsoft.com/office/powerpoint/2010/main" val="275499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1" y="274638"/>
            <a:ext cx="9038167"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1"/>
            <a:ext cx="53848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1E76E270-AAC5-47AE-AF0A-56AED43EA557}"/>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D7EB395C-F256-45C0-A7B4-D88F569490EE}"/>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E6DA368D-595E-42D7-B703-24F1BFA8F45F}"/>
              </a:ext>
            </a:extLst>
          </p:cNvPr>
          <p:cNvSpPr>
            <a:spLocks noGrp="1" noChangeArrowheads="1"/>
          </p:cNvSpPr>
          <p:nvPr>
            <p:ph type="sldNum" sz="quarter" idx="12"/>
          </p:nvPr>
        </p:nvSpPr>
        <p:spPr>
          <a:ln/>
        </p:spPr>
        <p:txBody>
          <a:bodyPr/>
          <a:lstStyle>
            <a:lvl1pPr>
              <a:defRPr/>
            </a:lvl1pPr>
          </a:lstStyle>
          <a:p>
            <a:pPr>
              <a:defRPr/>
            </a:pPr>
            <a:fld id="{3172C9DB-ABF7-44FB-AD38-0E3EA7EED33E}" type="slidenum">
              <a:rPr lang="da-DK" altLang="da-DK"/>
              <a:pPr>
                <a:defRPr/>
              </a:pPr>
              <a:t>‹nr.›</a:t>
            </a:fld>
            <a:endParaRPr lang="da-DK" altLang="da-DK"/>
          </a:p>
        </p:txBody>
      </p:sp>
    </p:spTree>
    <p:extLst>
      <p:ext uri="{BB962C8B-B14F-4D97-AF65-F5344CB8AC3E}">
        <p14:creationId xmlns:p14="http://schemas.microsoft.com/office/powerpoint/2010/main" val="289577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5B65B52E-1532-48B9-BCA7-167293D00405}"/>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0AE5922C-03A0-4293-822A-DE8EA4FBC8C1}"/>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05AE502E-C924-4366-9826-BB057DDB017E}"/>
              </a:ext>
            </a:extLst>
          </p:cNvPr>
          <p:cNvSpPr>
            <a:spLocks noGrp="1" noChangeArrowheads="1"/>
          </p:cNvSpPr>
          <p:nvPr>
            <p:ph type="sldNum" sz="quarter" idx="12"/>
          </p:nvPr>
        </p:nvSpPr>
        <p:spPr>
          <a:ln/>
        </p:spPr>
        <p:txBody>
          <a:bodyPr/>
          <a:lstStyle>
            <a:lvl1pPr>
              <a:defRPr/>
            </a:lvl1pPr>
          </a:lstStyle>
          <a:p>
            <a:pPr>
              <a:defRPr/>
            </a:pPr>
            <a:fld id="{B63FA26C-B667-48D8-B5BC-F58FBBB8542D}" type="slidenum">
              <a:rPr lang="da-DK" altLang="da-DK"/>
              <a:pPr>
                <a:defRPr/>
              </a:pPr>
              <a:t>‹nr.›</a:t>
            </a:fld>
            <a:endParaRPr lang="da-DK" altLang="da-DK"/>
          </a:p>
        </p:txBody>
      </p:sp>
    </p:spTree>
    <p:extLst>
      <p:ext uri="{BB962C8B-B14F-4D97-AF65-F5344CB8AC3E}">
        <p14:creationId xmlns:p14="http://schemas.microsoft.com/office/powerpoint/2010/main" val="13674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4" name="Rectangle 4">
            <a:extLst>
              <a:ext uri="{FF2B5EF4-FFF2-40B4-BE49-F238E27FC236}">
                <a16:creationId xmlns:a16="http://schemas.microsoft.com/office/drawing/2014/main" id="{FFF91791-66C1-4E2A-B8F5-0A3C248C5D77}"/>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FEC7BEDD-5E48-4724-818B-C72AAEF7CC8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87E8937A-1D48-4E72-A87A-1811B39E3F9A}"/>
              </a:ext>
            </a:extLst>
          </p:cNvPr>
          <p:cNvSpPr>
            <a:spLocks noGrp="1" noChangeArrowheads="1"/>
          </p:cNvSpPr>
          <p:nvPr>
            <p:ph type="sldNum" sz="quarter" idx="12"/>
          </p:nvPr>
        </p:nvSpPr>
        <p:spPr>
          <a:ln/>
        </p:spPr>
        <p:txBody>
          <a:bodyPr/>
          <a:lstStyle>
            <a:lvl1pPr>
              <a:defRPr/>
            </a:lvl1pPr>
          </a:lstStyle>
          <a:p>
            <a:pPr>
              <a:defRPr/>
            </a:pPr>
            <a:fld id="{88F3D5D6-F824-4113-A590-8ADD262F802C}" type="slidenum">
              <a:rPr lang="da-DK" altLang="da-DK"/>
              <a:pPr>
                <a:defRPr/>
              </a:pPr>
              <a:t>‹nr.›</a:t>
            </a:fld>
            <a:endParaRPr lang="da-DK" altLang="da-DK"/>
          </a:p>
        </p:txBody>
      </p:sp>
    </p:spTree>
    <p:extLst>
      <p:ext uri="{BB962C8B-B14F-4D97-AF65-F5344CB8AC3E}">
        <p14:creationId xmlns:p14="http://schemas.microsoft.com/office/powerpoint/2010/main" val="426097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3CC6C8C0-D288-459A-83CB-898A53F67B7E}"/>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ABD53696-746E-468C-A513-2ED404A3C537}"/>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53F1C9A-96B8-45E1-9202-087CBB4EC323}"/>
              </a:ext>
            </a:extLst>
          </p:cNvPr>
          <p:cNvSpPr>
            <a:spLocks noGrp="1" noChangeArrowheads="1"/>
          </p:cNvSpPr>
          <p:nvPr>
            <p:ph type="sldNum" sz="quarter" idx="12"/>
          </p:nvPr>
        </p:nvSpPr>
        <p:spPr>
          <a:ln/>
        </p:spPr>
        <p:txBody>
          <a:bodyPr/>
          <a:lstStyle>
            <a:lvl1pPr>
              <a:defRPr/>
            </a:lvl1pPr>
          </a:lstStyle>
          <a:p>
            <a:pPr>
              <a:defRPr/>
            </a:pPr>
            <a:fld id="{C03165FA-C979-44E7-943D-917AAB61DD44}" type="slidenum">
              <a:rPr lang="da-DK" altLang="da-DK"/>
              <a:pPr>
                <a:defRPr/>
              </a:pPr>
              <a:t>‹nr.›</a:t>
            </a:fld>
            <a:endParaRPr lang="da-DK" altLang="da-DK"/>
          </a:p>
        </p:txBody>
      </p:sp>
    </p:spTree>
    <p:extLst>
      <p:ext uri="{BB962C8B-B14F-4D97-AF65-F5344CB8AC3E}">
        <p14:creationId xmlns:p14="http://schemas.microsoft.com/office/powerpoint/2010/main" val="174701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Rectangle 4">
            <a:extLst>
              <a:ext uri="{FF2B5EF4-FFF2-40B4-BE49-F238E27FC236}">
                <a16:creationId xmlns:a16="http://schemas.microsoft.com/office/drawing/2014/main" id="{5A433C46-F2A8-48B1-BAF7-8D170CDFC86C}"/>
              </a:ext>
            </a:extLst>
          </p:cNvPr>
          <p:cNvSpPr>
            <a:spLocks noGrp="1" noChangeArrowheads="1"/>
          </p:cNvSpPr>
          <p:nvPr>
            <p:ph type="dt" sz="half" idx="10"/>
          </p:nvPr>
        </p:nvSpPr>
        <p:spPr>
          <a:ln/>
        </p:spPr>
        <p:txBody>
          <a:bodyPr/>
          <a:lstStyle>
            <a:lvl1pPr>
              <a:defRPr/>
            </a:lvl1pPr>
          </a:lstStyle>
          <a:p>
            <a:pPr>
              <a:defRPr/>
            </a:pPr>
            <a:endParaRPr lang="da-DK"/>
          </a:p>
        </p:txBody>
      </p:sp>
      <p:sp>
        <p:nvSpPr>
          <p:cNvPr id="8" name="Rectangle 5">
            <a:extLst>
              <a:ext uri="{FF2B5EF4-FFF2-40B4-BE49-F238E27FC236}">
                <a16:creationId xmlns:a16="http://schemas.microsoft.com/office/drawing/2014/main" id="{5DCDC180-D3E3-4250-8722-B61EF71670F4}"/>
              </a:ext>
            </a:extLst>
          </p:cNvPr>
          <p:cNvSpPr>
            <a:spLocks noGrp="1" noChangeArrowheads="1"/>
          </p:cNvSpPr>
          <p:nvPr>
            <p:ph type="ftr" sz="quarter" idx="11"/>
          </p:nvPr>
        </p:nvSpPr>
        <p:spPr>
          <a:ln/>
        </p:spPr>
        <p:txBody>
          <a:bodyPr/>
          <a:lstStyle>
            <a:lvl1pPr>
              <a:defRPr/>
            </a:lvl1pPr>
          </a:lstStyle>
          <a:p>
            <a:pPr>
              <a:defRPr/>
            </a:pPr>
            <a:endParaRPr lang="da-DK"/>
          </a:p>
        </p:txBody>
      </p:sp>
      <p:sp>
        <p:nvSpPr>
          <p:cNvPr id="9" name="Rectangle 6">
            <a:extLst>
              <a:ext uri="{FF2B5EF4-FFF2-40B4-BE49-F238E27FC236}">
                <a16:creationId xmlns:a16="http://schemas.microsoft.com/office/drawing/2014/main" id="{041734E2-5CD7-481F-9BD1-4AE96F5252F2}"/>
              </a:ext>
            </a:extLst>
          </p:cNvPr>
          <p:cNvSpPr>
            <a:spLocks noGrp="1" noChangeArrowheads="1"/>
          </p:cNvSpPr>
          <p:nvPr>
            <p:ph type="sldNum" sz="quarter" idx="12"/>
          </p:nvPr>
        </p:nvSpPr>
        <p:spPr>
          <a:ln/>
        </p:spPr>
        <p:txBody>
          <a:bodyPr/>
          <a:lstStyle>
            <a:lvl1pPr>
              <a:defRPr/>
            </a:lvl1pPr>
          </a:lstStyle>
          <a:p>
            <a:pPr>
              <a:defRPr/>
            </a:pPr>
            <a:fld id="{E1F18B20-30B7-4BFC-842B-B14859E42B1B}" type="slidenum">
              <a:rPr lang="da-DK" altLang="da-DK"/>
              <a:pPr>
                <a:defRPr/>
              </a:pPr>
              <a:t>‹nr.›</a:t>
            </a:fld>
            <a:endParaRPr lang="da-DK" altLang="da-DK"/>
          </a:p>
        </p:txBody>
      </p:sp>
    </p:spTree>
    <p:extLst>
      <p:ext uri="{BB962C8B-B14F-4D97-AF65-F5344CB8AC3E}">
        <p14:creationId xmlns:p14="http://schemas.microsoft.com/office/powerpoint/2010/main" val="190056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Rectangle 4">
            <a:extLst>
              <a:ext uri="{FF2B5EF4-FFF2-40B4-BE49-F238E27FC236}">
                <a16:creationId xmlns:a16="http://schemas.microsoft.com/office/drawing/2014/main" id="{C1DE1B71-B904-4B68-B01E-740DAEECE492}"/>
              </a:ext>
            </a:extLst>
          </p:cNvPr>
          <p:cNvSpPr>
            <a:spLocks noGrp="1" noChangeArrowheads="1"/>
          </p:cNvSpPr>
          <p:nvPr>
            <p:ph type="dt" sz="half" idx="10"/>
          </p:nvPr>
        </p:nvSpPr>
        <p:spPr>
          <a:ln/>
        </p:spPr>
        <p:txBody>
          <a:bodyPr/>
          <a:lstStyle>
            <a:lvl1pPr>
              <a:defRPr/>
            </a:lvl1pPr>
          </a:lstStyle>
          <a:p>
            <a:pPr>
              <a:defRPr/>
            </a:pPr>
            <a:endParaRPr lang="da-DK"/>
          </a:p>
        </p:txBody>
      </p:sp>
      <p:sp>
        <p:nvSpPr>
          <p:cNvPr id="4" name="Rectangle 5">
            <a:extLst>
              <a:ext uri="{FF2B5EF4-FFF2-40B4-BE49-F238E27FC236}">
                <a16:creationId xmlns:a16="http://schemas.microsoft.com/office/drawing/2014/main" id="{75399462-CC3D-4156-87BA-C196F931259B}"/>
              </a:ext>
            </a:extLst>
          </p:cNvPr>
          <p:cNvSpPr>
            <a:spLocks noGrp="1" noChangeArrowheads="1"/>
          </p:cNvSpPr>
          <p:nvPr>
            <p:ph type="ftr" sz="quarter" idx="11"/>
          </p:nvPr>
        </p:nvSpPr>
        <p:spPr>
          <a:ln/>
        </p:spPr>
        <p:txBody>
          <a:bodyPr/>
          <a:lstStyle>
            <a:lvl1pPr>
              <a:defRPr/>
            </a:lvl1pPr>
          </a:lstStyle>
          <a:p>
            <a:pPr>
              <a:defRPr/>
            </a:pPr>
            <a:endParaRPr lang="da-DK"/>
          </a:p>
        </p:txBody>
      </p:sp>
      <p:sp>
        <p:nvSpPr>
          <p:cNvPr id="5" name="Rectangle 6">
            <a:extLst>
              <a:ext uri="{FF2B5EF4-FFF2-40B4-BE49-F238E27FC236}">
                <a16:creationId xmlns:a16="http://schemas.microsoft.com/office/drawing/2014/main" id="{8201C3BB-BB1C-4863-9B43-9DFC449249CA}"/>
              </a:ext>
            </a:extLst>
          </p:cNvPr>
          <p:cNvSpPr>
            <a:spLocks noGrp="1" noChangeArrowheads="1"/>
          </p:cNvSpPr>
          <p:nvPr>
            <p:ph type="sldNum" sz="quarter" idx="12"/>
          </p:nvPr>
        </p:nvSpPr>
        <p:spPr>
          <a:ln/>
        </p:spPr>
        <p:txBody>
          <a:bodyPr/>
          <a:lstStyle>
            <a:lvl1pPr>
              <a:defRPr/>
            </a:lvl1pPr>
          </a:lstStyle>
          <a:p>
            <a:pPr>
              <a:defRPr/>
            </a:pPr>
            <a:fld id="{4B3EC265-3188-46E5-A906-6000F0FC4495}" type="slidenum">
              <a:rPr lang="da-DK" altLang="da-DK"/>
              <a:pPr>
                <a:defRPr/>
              </a:pPr>
              <a:t>‹nr.›</a:t>
            </a:fld>
            <a:endParaRPr lang="da-DK" altLang="da-DK"/>
          </a:p>
        </p:txBody>
      </p:sp>
    </p:spTree>
    <p:extLst>
      <p:ext uri="{BB962C8B-B14F-4D97-AF65-F5344CB8AC3E}">
        <p14:creationId xmlns:p14="http://schemas.microsoft.com/office/powerpoint/2010/main" val="187915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1EEA94-995A-4A99-BC8D-3BE880D6505A}"/>
              </a:ext>
            </a:extLst>
          </p:cNvPr>
          <p:cNvSpPr>
            <a:spLocks noGrp="1" noChangeArrowheads="1"/>
          </p:cNvSpPr>
          <p:nvPr>
            <p:ph type="dt" sz="half" idx="10"/>
          </p:nvPr>
        </p:nvSpPr>
        <p:spPr>
          <a:ln/>
        </p:spPr>
        <p:txBody>
          <a:bodyPr/>
          <a:lstStyle>
            <a:lvl1pPr>
              <a:defRPr/>
            </a:lvl1pPr>
          </a:lstStyle>
          <a:p>
            <a:pPr>
              <a:defRPr/>
            </a:pPr>
            <a:endParaRPr lang="da-DK"/>
          </a:p>
        </p:txBody>
      </p:sp>
      <p:sp>
        <p:nvSpPr>
          <p:cNvPr id="3" name="Rectangle 5">
            <a:extLst>
              <a:ext uri="{FF2B5EF4-FFF2-40B4-BE49-F238E27FC236}">
                <a16:creationId xmlns:a16="http://schemas.microsoft.com/office/drawing/2014/main" id="{889C8DD4-B39F-459C-81EA-A3EB3000103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A3CBACDC-B837-4DFF-A7DD-D7FB3C0ABB3D}"/>
              </a:ext>
            </a:extLst>
          </p:cNvPr>
          <p:cNvSpPr>
            <a:spLocks noGrp="1" noChangeArrowheads="1"/>
          </p:cNvSpPr>
          <p:nvPr>
            <p:ph type="sldNum" sz="quarter" idx="12"/>
          </p:nvPr>
        </p:nvSpPr>
        <p:spPr>
          <a:ln/>
        </p:spPr>
        <p:txBody>
          <a:bodyPr/>
          <a:lstStyle>
            <a:lvl1pPr>
              <a:defRPr/>
            </a:lvl1pPr>
          </a:lstStyle>
          <a:p>
            <a:pPr>
              <a:defRPr/>
            </a:pPr>
            <a:fld id="{02E83230-32EF-4008-A1F5-DC7128F4C54E}" type="slidenum">
              <a:rPr lang="da-DK" altLang="da-DK"/>
              <a:pPr>
                <a:defRPr/>
              </a:pPr>
              <a:t>‹nr.›</a:t>
            </a:fld>
            <a:endParaRPr lang="da-DK" altLang="da-DK"/>
          </a:p>
        </p:txBody>
      </p:sp>
    </p:spTree>
    <p:extLst>
      <p:ext uri="{BB962C8B-B14F-4D97-AF65-F5344CB8AC3E}">
        <p14:creationId xmlns:p14="http://schemas.microsoft.com/office/powerpoint/2010/main" val="321568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Rectangle 4">
            <a:extLst>
              <a:ext uri="{FF2B5EF4-FFF2-40B4-BE49-F238E27FC236}">
                <a16:creationId xmlns:a16="http://schemas.microsoft.com/office/drawing/2014/main" id="{B8BF3314-6D4B-4216-A59E-EE4F7F1BB2AD}"/>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8C874853-E95B-4610-8977-D085C7E82C16}"/>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7FA4E84B-1119-4D66-B2EE-215885B0B5E4}"/>
              </a:ext>
            </a:extLst>
          </p:cNvPr>
          <p:cNvSpPr>
            <a:spLocks noGrp="1" noChangeArrowheads="1"/>
          </p:cNvSpPr>
          <p:nvPr>
            <p:ph type="sldNum" sz="quarter" idx="12"/>
          </p:nvPr>
        </p:nvSpPr>
        <p:spPr>
          <a:ln/>
        </p:spPr>
        <p:txBody>
          <a:bodyPr/>
          <a:lstStyle>
            <a:lvl1pPr>
              <a:defRPr/>
            </a:lvl1pPr>
          </a:lstStyle>
          <a:p>
            <a:pPr>
              <a:defRPr/>
            </a:pPr>
            <a:fld id="{EF8D525B-B5B1-4A37-9CB5-3F4395880304}" type="slidenum">
              <a:rPr lang="da-DK" altLang="da-DK"/>
              <a:pPr>
                <a:defRPr/>
              </a:pPr>
              <a:t>‹nr.›</a:t>
            </a:fld>
            <a:endParaRPr lang="da-DK" altLang="da-DK"/>
          </a:p>
        </p:txBody>
      </p:sp>
    </p:spTree>
    <p:extLst>
      <p:ext uri="{BB962C8B-B14F-4D97-AF65-F5344CB8AC3E}">
        <p14:creationId xmlns:p14="http://schemas.microsoft.com/office/powerpoint/2010/main" val="308710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Rectangle 4">
            <a:extLst>
              <a:ext uri="{FF2B5EF4-FFF2-40B4-BE49-F238E27FC236}">
                <a16:creationId xmlns:a16="http://schemas.microsoft.com/office/drawing/2014/main" id="{71BA348E-18D1-4B83-BEB3-D24FB62CED4C}"/>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94E68B20-3AAD-4601-8040-955C954FE9E5}"/>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F7CF8B2-459F-4BF2-8A9F-C4CE82E61922}"/>
              </a:ext>
            </a:extLst>
          </p:cNvPr>
          <p:cNvSpPr>
            <a:spLocks noGrp="1" noChangeArrowheads="1"/>
          </p:cNvSpPr>
          <p:nvPr>
            <p:ph type="sldNum" sz="quarter" idx="12"/>
          </p:nvPr>
        </p:nvSpPr>
        <p:spPr>
          <a:ln/>
        </p:spPr>
        <p:txBody>
          <a:bodyPr/>
          <a:lstStyle>
            <a:lvl1pPr>
              <a:defRPr/>
            </a:lvl1pPr>
          </a:lstStyle>
          <a:p>
            <a:pPr>
              <a:defRPr/>
            </a:pPr>
            <a:fld id="{CCFE21F4-730B-4081-BC43-1D25108B11D0}" type="slidenum">
              <a:rPr lang="da-DK" altLang="da-DK"/>
              <a:pPr>
                <a:defRPr/>
              </a:pPr>
              <a:t>‹nr.›</a:t>
            </a:fld>
            <a:endParaRPr lang="da-DK" altLang="da-DK"/>
          </a:p>
        </p:txBody>
      </p:sp>
    </p:spTree>
    <p:extLst>
      <p:ext uri="{BB962C8B-B14F-4D97-AF65-F5344CB8AC3E}">
        <p14:creationId xmlns:p14="http://schemas.microsoft.com/office/powerpoint/2010/main" val="255375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C8ABCF-5AC2-48BB-BD2E-9E2C99782519}"/>
              </a:ext>
            </a:extLst>
          </p:cNvPr>
          <p:cNvSpPr>
            <a:spLocks noGrp="1" noChangeArrowheads="1"/>
          </p:cNvSpPr>
          <p:nvPr>
            <p:ph type="title"/>
          </p:nvPr>
        </p:nvSpPr>
        <p:spPr bwMode="auto">
          <a:xfrm>
            <a:off x="609601" y="274638"/>
            <a:ext cx="90381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a:extLst>
              <a:ext uri="{FF2B5EF4-FFF2-40B4-BE49-F238E27FC236}">
                <a16:creationId xmlns:a16="http://schemas.microsoft.com/office/drawing/2014/main" id="{2397CF73-6712-428F-B57A-887B3492689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28" name="Rectangle 4">
            <a:extLst>
              <a:ext uri="{FF2B5EF4-FFF2-40B4-BE49-F238E27FC236}">
                <a16:creationId xmlns:a16="http://schemas.microsoft.com/office/drawing/2014/main" id="{A11C0CD2-4238-4546-88FF-A1111884BB3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mn-cs"/>
              </a:defRPr>
            </a:lvl1pPr>
          </a:lstStyle>
          <a:p>
            <a:pPr>
              <a:defRPr/>
            </a:pPr>
            <a:endParaRPr lang="da-DK"/>
          </a:p>
        </p:txBody>
      </p:sp>
      <p:sp>
        <p:nvSpPr>
          <p:cNvPr id="1029" name="Rectangle 5">
            <a:extLst>
              <a:ext uri="{FF2B5EF4-FFF2-40B4-BE49-F238E27FC236}">
                <a16:creationId xmlns:a16="http://schemas.microsoft.com/office/drawing/2014/main" id="{ABDD4555-0DA0-4E40-A2DE-8A5607C0438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da-DK"/>
          </a:p>
        </p:txBody>
      </p:sp>
      <p:sp>
        <p:nvSpPr>
          <p:cNvPr id="1030" name="Rectangle 6">
            <a:extLst>
              <a:ext uri="{FF2B5EF4-FFF2-40B4-BE49-F238E27FC236}">
                <a16:creationId xmlns:a16="http://schemas.microsoft.com/office/drawing/2014/main" id="{6D5ADB89-1C4C-4A3D-BB00-E90B12C68D0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226B0F6-DCBA-4BF8-9D64-4BFB9D4E2284}" type="slidenum">
              <a:rPr lang="da-DK" altLang="da-DK"/>
              <a:pPr>
                <a:defRPr/>
              </a:pPr>
              <a:t>‹nr.›</a:t>
            </a:fld>
            <a:endParaRPr lang="da-DK" altLang="da-DK"/>
          </a:p>
        </p:txBody>
      </p:sp>
      <p:pic>
        <p:nvPicPr>
          <p:cNvPr id="1031" name="Picture 7" descr="designguide_logoforside">
            <a:extLst>
              <a:ext uri="{FF2B5EF4-FFF2-40B4-BE49-F238E27FC236}">
                <a16:creationId xmlns:a16="http://schemas.microsoft.com/office/drawing/2014/main" id="{8CCB59F7-90E2-4215-B663-CB6FD026AC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0253" b="42000"/>
          <a:stretch>
            <a:fillRect/>
          </a:stretch>
        </p:blipFill>
        <p:spPr bwMode="auto">
          <a:xfrm>
            <a:off x="9814985" y="173038"/>
            <a:ext cx="216958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bundbjælke-uden-grafik">
            <a:extLst>
              <a:ext uri="{FF2B5EF4-FFF2-40B4-BE49-F238E27FC236}">
                <a16:creationId xmlns:a16="http://schemas.microsoft.com/office/drawing/2014/main" id="{5F8A8274-FC9D-486A-99EE-F7263201FC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176964"/>
            <a:ext cx="12192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78" r:id="rId1"/>
    <p:sldLayoutId id="2147487367" r:id="rId2"/>
    <p:sldLayoutId id="2147487368" r:id="rId3"/>
    <p:sldLayoutId id="2147487369" r:id="rId4"/>
    <p:sldLayoutId id="2147487370" r:id="rId5"/>
    <p:sldLayoutId id="2147487371" r:id="rId6"/>
    <p:sldLayoutId id="2147487372" r:id="rId7"/>
    <p:sldLayoutId id="2147487373" r:id="rId8"/>
    <p:sldLayoutId id="2147487374" r:id="rId9"/>
    <p:sldLayoutId id="2147487375" r:id="rId10"/>
    <p:sldLayoutId id="2147487376" r:id="rId11"/>
    <p:sldLayoutId id="214748737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D5F24ADE-6F85-447D-A2E3-712C111047C5}"/>
              </a:ext>
            </a:extLst>
          </p:cNvPr>
          <p:cNvSpPr>
            <a:spLocks noGrp="1" noChangeArrowheads="1"/>
          </p:cNvSpPr>
          <p:nvPr>
            <p:ph sz="half" idx="1"/>
          </p:nvPr>
        </p:nvSpPr>
        <p:spPr>
          <a:xfrm>
            <a:off x="2782889" y="4941888"/>
            <a:ext cx="6408737" cy="2303462"/>
          </a:xfrm>
        </p:spPr>
        <p:txBody>
          <a:bodyPr/>
          <a:lstStyle/>
          <a:p>
            <a:pPr algn="ctr" eaLnBrk="1" hangingPunct="1">
              <a:buFontTx/>
              <a:buNone/>
              <a:defRPr/>
            </a:pPr>
            <a:r>
              <a:rPr lang="da-DK" b="1" dirty="0">
                <a:solidFill>
                  <a:schemeClr val="tx2"/>
                </a:solidFill>
              </a:rPr>
              <a:t>Budgetorientering 2022</a:t>
            </a:r>
          </a:p>
          <a:p>
            <a:pPr algn="ctr" eaLnBrk="1" hangingPunct="1">
              <a:buFontTx/>
              <a:buNone/>
              <a:defRPr/>
            </a:pPr>
            <a:r>
              <a:rPr lang="da-DK" sz="1400" b="1" dirty="0">
                <a:solidFill>
                  <a:schemeClr val="tx2"/>
                </a:solidFill>
              </a:rPr>
              <a:t>13. oktober 2021</a:t>
            </a:r>
          </a:p>
          <a:p>
            <a:pPr algn="ctr" eaLnBrk="1" hangingPunct="1">
              <a:buFontTx/>
              <a:buNone/>
              <a:defRPr/>
            </a:pPr>
            <a:r>
              <a:rPr lang="da-DK" sz="1400" b="1" dirty="0">
                <a:solidFill>
                  <a:schemeClr val="tx2"/>
                </a:solidFill>
              </a:rPr>
              <a:t>v. borgmester Peder Chr. Kirkegaard</a:t>
            </a:r>
          </a:p>
          <a:p>
            <a:pPr algn="ctr" eaLnBrk="1" hangingPunct="1">
              <a:buFontTx/>
              <a:buNone/>
              <a:defRPr/>
            </a:pPr>
            <a:endParaRPr lang="da-DK" b="1" dirty="0">
              <a:solidFill>
                <a:schemeClr val="tx2"/>
              </a:solidFill>
            </a:endParaRPr>
          </a:p>
          <a:p>
            <a:pPr algn="ctr" eaLnBrk="1" hangingPunct="1">
              <a:buFontTx/>
              <a:buNone/>
              <a:defRPr/>
            </a:pPr>
            <a:endParaRPr lang="da-DK" b="1" dirty="0">
              <a:solidFill>
                <a:schemeClr val="tx2"/>
              </a:solidFill>
            </a:endParaRPr>
          </a:p>
          <a:p>
            <a:pPr algn="ctr" eaLnBrk="1" hangingPunct="1">
              <a:buFontTx/>
              <a:buNone/>
              <a:defRPr/>
            </a:pPr>
            <a:endParaRPr lang="da-DK" b="1" dirty="0"/>
          </a:p>
          <a:p>
            <a:pPr algn="ctr" eaLnBrk="1" hangingPunct="1">
              <a:buFontTx/>
              <a:buNone/>
              <a:defRPr/>
            </a:pPr>
            <a:endParaRPr lang="da-DK" b="1" dirty="0"/>
          </a:p>
          <a:p>
            <a:pPr marL="0" indent="0" algn="ctr" eaLnBrk="1" hangingPunct="1">
              <a:buNone/>
              <a:defRPr/>
            </a:pPr>
            <a:endParaRPr lang="da-DK" b="1" dirty="0"/>
          </a:p>
        </p:txBody>
      </p:sp>
      <p:pic>
        <p:nvPicPr>
          <p:cNvPr id="2" name="Billede 1">
            <a:extLst>
              <a:ext uri="{FF2B5EF4-FFF2-40B4-BE49-F238E27FC236}">
                <a16:creationId xmlns:a16="http://schemas.microsoft.com/office/drawing/2014/main" id="{917D919C-AF39-4CB1-BE55-C5F7A81FD879}"/>
              </a:ext>
            </a:extLst>
          </p:cNvPr>
          <p:cNvPicPr>
            <a:picLocks noChangeAspect="1"/>
          </p:cNvPicPr>
          <p:nvPr/>
        </p:nvPicPr>
        <p:blipFill>
          <a:blip r:embed="rId3"/>
          <a:stretch>
            <a:fillRect/>
          </a:stretch>
        </p:blipFill>
        <p:spPr>
          <a:xfrm>
            <a:off x="2207568" y="70970"/>
            <a:ext cx="7297469" cy="487091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E443E-72A0-41DA-95C4-813307FF0851}"/>
              </a:ext>
            </a:extLst>
          </p:cNvPr>
          <p:cNvSpPr>
            <a:spLocks noGrp="1"/>
          </p:cNvSpPr>
          <p:nvPr>
            <p:ph type="title"/>
          </p:nvPr>
        </p:nvSpPr>
        <p:spPr>
          <a:xfrm>
            <a:off x="609601" y="274638"/>
            <a:ext cx="9038167" cy="1143000"/>
          </a:xfrm>
        </p:spPr>
        <p:txBody>
          <a:bodyPr wrap="square" anchor="ctr">
            <a:normAutofit/>
          </a:bodyPr>
          <a:lstStyle/>
          <a:p>
            <a:pPr algn="l"/>
            <a:r>
              <a:rPr lang="da-DK" sz="3200" b="1" dirty="0"/>
              <a:t>Lav ledighed og masser af jobmuligheder</a:t>
            </a:r>
          </a:p>
        </p:txBody>
      </p:sp>
      <p:sp>
        <p:nvSpPr>
          <p:cNvPr id="3" name="Pladsholder til indhold 2">
            <a:extLst>
              <a:ext uri="{FF2B5EF4-FFF2-40B4-BE49-F238E27FC236}">
                <a16:creationId xmlns:a16="http://schemas.microsoft.com/office/drawing/2014/main" id="{36F6082A-99BF-495F-8943-100CFA41F696}"/>
              </a:ext>
            </a:extLst>
          </p:cNvPr>
          <p:cNvSpPr>
            <a:spLocks noGrp="1"/>
          </p:cNvSpPr>
          <p:nvPr>
            <p:ph sz="half" idx="1"/>
          </p:nvPr>
        </p:nvSpPr>
        <p:spPr>
          <a:xfrm>
            <a:off x="609600" y="1600201"/>
            <a:ext cx="5384800" cy="4525963"/>
          </a:xfrm>
        </p:spPr>
        <p:txBody>
          <a:bodyPr wrap="square" anchor="t">
            <a:normAutofit/>
          </a:bodyPr>
          <a:lstStyle/>
          <a:p>
            <a:pPr marL="0" indent="0">
              <a:buNone/>
            </a:pPr>
            <a:endParaRPr lang="da-DK" dirty="0"/>
          </a:p>
          <a:p>
            <a:r>
              <a:rPr lang="da-DK" sz="2400" dirty="0"/>
              <a:t>Skive Jobfestival slog i år alle rekorder</a:t>
            </a:r>
            <a:br>
              <a:rPr lang="da-DK" sz="2400" dirty="0"/>
            </a:br>
            <a:endParaRPr lang="da-DK" sz="2400" dirty="0"/>
          </a:p>
          <a:p>
            <a:r>
              <a:rPr lang="da-DK" sz="2400" dirty="0"/>
              <a:t>1000 besøgende – 400 job – 40 virksomheder </a:t>
            </a:r>
            <a:br>
              <a:rPr lang="da-DK" dirty="0"/>
            </a:br>
            <a:endParaRPr lang="da-DK" dirty="0"/>
          </a:p>
          <a:p>
            <a:r>
              <a:rPr lang="da-DK" sz="2400" dirty="0"/>
              <a:t>Skive Kommune har landets laveste ledighed på 1,5 procent</a:t>
            </a:r>
          </a:p>
          <a:p>
            <a:pPr marL="0" indent="0">
              <a:buNone/>
            </a:pPr>
            <a:endParaRPr lang="da-DK" sz="2400" dirty="0">
              <a:solidFill>
                <a:srgbClr val="C00000"/>
              </a:solidFill>
            </a:endParaRPr>
          </a:p>
          <a:p>
            <a:pPr marL="0" indent="0">
              <a:buNone/>
            </a:pPr>
            <a:endParaRPr lang="da-DK" sz="2400" dirty="0"/>
          </a:p>
        </p:txBody>
      </p:sp>
      <p:pic>
        <p:nvPicPr>
          <p:cNvPr id="6" name="Billede 5">
            <a:extLst>
              <a:ext uri="{FF2B5EF4-FFF2-40B4-BE49-F238E27FC236}">
                <a16:creationId xmlns:a16="http://schemas.microsoft.com/office/drawing/2014/main" id="{B817B0A3-4C41-450B-AFB7-676B5085135A}"/>
              </a:ext>
            </a:extLst>
          </p:cNvPr>
          <p:cNvPicPr>
            <a:picLocks noChangeAspect="1"/>
          </p:cNvPicPr>
          <p:nvPr/>
        </p:nvPicPr>
        <p:blipFill rotWithShape="1">
          <a:blip r:embed="rId3">
            <a:extLst>
              <a:ext uri="{28A0092B-C50C-407E-A947-70E740481C1C}">
                <a14:useLocalDpi xmlns:a14="http://schemas.microsoft.com/office/drawing/2010/main" val="0"/>
              </a:ext>
            </a:extLst>
          </a:blip>
          <a:srcRect t="9140" b="6809"/>
          <a:stretch/>
        </p:blipFill>
        <p:spPr>
          <a:xfrm>
            <a:off x="6197600" y="1600201"/>
            <a:ext cx="5384800" cy="4525963"/>
          </a:xfrm>
          <a:prstGeom prst="rect">
            <a:avLst/>
          </a:prstGeom>
          <a:noFill/>
        </p:spPr>
      </p:pic>
      <p:sp>
        <p:nvSpPr>
          <p:cNvPr id="4" name="Pladsholder til slidenummer 3">
            <a:extLst>
              <a:ext uri="{FF2B5EF4-FFF2-40B4-BE49-F238E27FC236}">
                <a16:creationId xmlns:a16="http://schemas.microsoft.com/office/drawing/2014/main" id="{DDC71322-6BED-4E20-A709-ECF738B5531D}"/>
              </a:ext>
            </a:extLst>
          </p:cNvPr>
          <p:cNvSpPr>
            <a:spLocks noGrp="1"/>
          </p:cNvSpPr>
          <p:nvPr>
            <p:ph type="sldNum" sz="quarter" idx="12"/>
          </p:nvPr>
        </p:nvSpPr>
        <p:spPr>
          <a:xfrm>
            <a:off x="8737600" y="6245225"/>
            <a:ext cx="2844800" cy="476250"/>
          </a:xfrm>
        </p:spPr>
        <p:txBody>
          <a:bodyPr wrap="square" anchor="t">
            <a:normAutofit/>
          </a:bodyPr>
          <a:lstStyle/>
          <a:p>
            <a:pPr>
              <a:spcAft>
                <a:spcPts val="600"/>
              </a:spcAft>
              <a:defRPr/>
            </a:pPr>
            <a:fld id="{B63FA26C-B667-48D8-B5BC-F58FBBB8542D}" type="slidenum">
              <a:rPr lang="da-DK" altLang="da-DK" smtClean="0"/>
              <a:pPr>
                <a:spcAft>
                  <a:spcPts val="600"/>
                </a:spcAft>
                <a:defRPr/>
              </a:pPr>
              <a:t>10</a:t>
            </a:fld>
            <a:endParaRPr lang="da-DK" altLang="da-DK"/>
          </a:p>
        </p:txBody>
      </p:sp>
    </p:spTree>
    <p:extLst>
      <p:ext uri="{BB962C8B-B14F-4D97-AF65-F5344CB8AC3E}">
        <p14:creationId xmlns:p14="http://schemas.microsoft.com/office/powerpoint/2010/main" val="97392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DA256-51C5-412E-9F3E-64AD10298DA8}"/>
              </a:ext>
            </a:extLst>
          </p:cNvPr>
          <p:cNvSpPr>
            <a:spLocks noGrp="1"/>
          </p:cNvSpPr>
          <p:nvPr>
            <p:ph type="title"/>
          </p:nvPr>
        </p:nvSpPr>
        <p:spPr/>
        <p:txBody>
          <a:bodyPr/>
          <a:lstStyle/>
          <a:p>
            <a:pPr algn="l"/>
            <a:r>
              <a:rPr lang="da-DK" sz="2800" b="1" dirty="0" err="1"/>
              <a:t>GreenLab</a:t>
            </a:r>
            <a:r>
              <a:rPr lang="da-DK" sz="2800" b="1" dirty="0"/>
              <a:t> Skive har vokseværk</a:t>
            </a:r>
          </a:p>
        </p:txBody>
      </p:sp>
      <p:sp>
        <p:nvSpPr>
          <p:cNvPr id="5" name="Pladsholder til slidenummer 4">
            <a:extLst>
              <a:ext uri="{FF2B5EF4-FFF2-40B4-BE49-F238E27FC236}">
                <a16:creationId xmlns:a16="http://schemas.microsoft.com/office/drawing/2014/main" id="{22AD07D2-782C-44BE-A093-6A06CB73B568}"/>
              </a:ext>
            </a:extLst>
          </p:cNvPr>
          <p:cNvSpPr>
            <a:spLocks noGrp="1"/>
          </p:cNvSpPr>
          <p:nvPr>
            <p:ph type="sldNum" sz="quarter" idx="12"/>
          </p:nvPr>
        </p:nvSpPr>
        <p:spPr/>
        <p:txBody>
          <a:bodyPr/>
          <a:lstStyle/>
          <a:p>
            <a:pPr>
              <a:defRPr/>
            </a:pPr>
            <a:fld id="{C03165FA-C979-44E7-943D-917AAB61DD44}" type="slidenum">
              <a:rPr lang="da-DK" altLang="da-DK" smtClean="0"/>
              <a:pPr>
                <a:defRPr/>
              </a:pPr>
              <a:t>11</a:t>
            </a:fld>
            <a:endParaRPr lang="da-DK" altLang="da-DK"/>
          </a:p>
        </p:txBody>
      </p:sp>
      <p:pic>
        <p:nvPicPr>
          <p:cNvPr id="25" name="Billede 24">
            <a:extLst>
              <a:ext uri="{FF2B5EF4-FFF2-40B4-BE49-F238E27FC236}">
                <a16:creationId xmlns:a16="http://schemas.microsoft.com/office/drawing/2014/main" id="{71443D11-83FE-43C1-8257-BD510EBA6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334" y="1466728"/>
            <a:ext cx="4917591" cy="4653136"/>
          </a:xfrm>
          <a:prstGeom prst="rect">
            <a:avLst/>
          </a:prstGeom>
        </p:spPr>
      </p:pic>
      <p:pic>
        <p:nvPicPr>
          <p:cNvPr id="23" name="Billede 22" descr="Et billede, der indeholder tekst, avis, skærmbillede&#10;&#10;Automatisk genereret beskrivelse">
            <a:extLst>
              <a:ext uri="{FF2B5EF4-FFF2-40B4-BE49-F238E27FC236}">
                <a16:creationId xmlns:a16="http://schemas.microsoft.com/office/drawing/2014/main" id="{E5DB613A-7240-419C-8E3C-47B881C4E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329" y="1291659"/>
            <a:ext cx="4623735" cy="4941168"/>
          </a:xfrm>
          <a:prstGeom prst="rect">
            <a:avLst/>
          </a:prstGeom>
        </p:spPr>
      </p:pic>
      <p:pic>
        <p:nvPicPr>
          <p:cNvPr id="31" name="Billede 30" descr="Et billede, der indeholder tekst, skærmbillede, avis&#10;&#10;Automatisk genereret beskrivelse">
            <a:extLst>
              <a:ext uri="{FF2B5EF4-FFF2-40B4-BE49-F238E27FC236}">
                <a16:creationId xmlns:a16="http://schemas.microsoft.com/office/drawing/2014/main" id="{F3DC54D9-9A50-4F0F-8083-345EC73D2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000">
            <a:off x="3664173" y="1072522"/>
            <a:ext cx="4568459" cy="5013176"/>
          </a:xfrm>
          <a:prstGeom prst="rect">
            <a:avLst/>
          </a:prstGeom>
        </p:spPr>
      </p:pic>
    </p:spTree>
    <p:extLst>
      <p:ext uri="{BB962C8B-B14F-4D97-AF65-F5344CB8AC3E}">
        <p14:creationId xmlns:p14="http://schemas.microsoft.com/office/powerpoint/2010/main" val="14373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9"/>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6E213-8DF3-4C29-9A83-CE3CE7805233}"/>
              </a:ext>
            </a:extLst>
          </p:cNvPr>
          <p:cNvSpPr>
            <a:spLocks noGrp="1"/>
          </p:cNvSpPr>
          <p:nvPr>
            <p:ph type="title"/>
          </p:nvPr>
        </p:nvSpPr>
        <p:spPr/>
        <p:txBody>
          <a:bodyPr/>
          <a:lstStyle/>
          <a:p>
            <a:r>
              <a:rPr lang="da-DK" sz="4000" b="1" dirty="0"/>
              <a:t>Der investeres også andre steder på Skiveegnen…</a:t>
            </a:r>
            <a:endParaRPr lang="da-DK" sz="4000" dirty="0"/>
          </a:p>
        </p:txBody>
      </p:sp>
      <p:pic>
        <p:nvPicPr>
          <p:cNvPr id="6" name="Pladsholder til indhold 5">
            <a:extLst>
              <a:ext uri="{FF2B5EF4-FFF2-40B4-BE49-F238E27FC236}">
                <a16:creationId xmlns:a16="http://schemas.microsoft.com/office/drawing/2014/main" id="{D00EE84C-FC9C-4A95-872B-EA672BBB4F83}"/>
              </a:ext>
            </a:extLst>
          </p:cNvPr>
          <p:cNvPicPr>
            <a:picLocks noGrp="1" noChangeAspect="1"/>
          </p:cNvPicPr>
          <p:nvPr>
            <p:ph idx="1"/>
          </p:nvPr>
        </p:nvPicPr>
        <p:blipFill>
          <a:blip r:embed="rId3"/>
          <a:stretch>
            <a:fillRect/>
          </a:stretch>
        </p:blipFill>
        <p:spPr>
          <a:xfrm>
            <a:off x="1271464" y="1601217"/>
            <a:ext cx="8519459" cy="4525963"/>
          </a:xfrm>
        </p:spPr>
      </p:pic>
      <p:sp>
        <p:nvSpPr>
          <p:cNvPr id="4" name="Pladsholder til slidenummer 3">
            <a:extLst>
              <a:ext uri="{FF2B5EF4-FFF2-40B4-BE49-F238E27FC236}">
                <a16:creationId xmlns:a16="http://schemas.microsoft.com/office/drawing/2014/main" id="{D47EC47B-092D-44C0-BC17-587771A25595}"/>
              </a:ext>
            </a:extLst>
          </p:cNvPr>
          <p:cNvSpPr>
            <a:spLocks noGrp="1"/>
          </p:cNvSpPr>
          <p:nvPr>
            <p:ph type="sldNum" sz="quarter" idx="12"/>
          </p:nvPr>
        </p:nvSpPr>
        <p:spPr/>
        <p:txBody>
          <a:bodyPr/>
          <a:lstStyle/>
          <a:p>
            <a:pPr>
              <a:defRPr/>
            </a:pPr>
            <a:fld id="{B63FA26C-B667-48D8-B5BC-F58FBBB8542D}" type="slidenum">
              <a:rPr lang="da-DK" altLang="da-DK" smtClean="0"/>
              <a:pPr>
                <a:defRPr/>
              </a:pPr>
              <a:t>12</a:t>
            </a:fld>
            <a:endParaRPr lang="da-DK" altLang="da-DK"/>
          </a:p>
        </p:txBody>
      </p:sp>
      <p:pic>
        <p:nvPicPr>
          <p:cNvPr id="8" name="Billede 7">
            <a:extLst>
              <a:ext uri="{FF2B5EF4-FFF2-40B4-BE49-F238E27FC236}">
                <a16:creationId xmlns:a16="http://schemas.microsoft.com/office/drawing/2014/main" id="{DE8FF2F2-215D-4296-95D2-883FF2CAD897}"/>
              </a:ext>
            </a:extLst>
          </p:cNvPr>
          <p:cNvPicPr>
            <a:picLocks noChangeAspect="1"/>
          </p:cNvPicPr>
          <p:nvPr/>
        </p:nvPicPr>
        <p:blipFill>
          <a:blip r:embed="rId4"/>
          <a:stretch>
            <a:fillRect/>
          </a:stretch>
        </p:blipFill>
        <p:spPr>
          <a:xfrm>
            <a:off x="1190956" y="1628540"/>
            <a:ext cx="8680474" cy="4498640"/>
          </a:xfrm>
          <a:prstGeom prst="rect">
            <a:avLst/>
          </a:prstGeom>
        </p:spPr>
      </p:pic>
      <p:sp>
        <p:nvSpPr>
          <p:cNvPr id="9" name="Tekstfelt 8">
            <a:extLst>
              <a:ext uri="{FF2B5EF4-FFF2-40B4-BE49-F238E27FC236}">
                <a16:creationId xmlns:a16="http://schemas.microsoft.com/office/drawing/2014/main" id="{704E7010-C557-4391-8CED-88A89BCF7904}"/>
              </a:ext>
            </a:extLst>
          </p:cNvPr>
          <p:cNvSpPr txBox="1"/>
          <p:nvPr/>
        </p:nvSpPr>
        <p:spPr>
          <a:xfrm>
            <a:off x="1991544" y="2204864"/>
            <a:ext cx="2376264" cy="369332"/>
          </a:xfrm>
          <a:prstGeom prst="rect">
            <a:avLst/>
          </a:prstGeom>
          <a:noFill/>
        </p:spPr>
        <p:txBody>
          <a:bodyPr wrap="square" rtlCol="0">
            <a:spAutoFit/>
          </a:bodyPr>
          <a:lstStyle/>
          <a:p>
            <a:r>
              <a:rPr lang="da-DK" dirty="0"/>
              <a:t>SKOV, Glyngøre</a:t>
            </a:r>
          </a:p>
        </p:txBody>
      </p:sp>
    </p:spTree>
    <p:extLst>
      <p:ext uri="{BB962C8B-B14F-4D97-AF65-F5344CB8AC3E}">
        <p14:creationId xmlns:p14="http://schemas.microsoft.com/office/powerpoint/2010/main" val="11089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DB872-DF12-4C95-B266-A831916354B2}"/>
              </a:ext>
            </a:extLst>
          </p:cNvPr>
          <p:cNvSpPr>
            <a:spLocks noGrp="1"/>
          </p:cNvSpPr>
          <p:nvPr>
            <p:ph type="title"/>
          </p:nvPr>
        </p:nvSpPr>
        <p:spPr/>
        <p:txBody>
          <a:bodyPr/>
          <a:lstStyle/>
          <a:p>
            <a:pPr algn="l"/>
            <a:r>
              <a:rPr lang="da-DK" sz="2800" b="1" dirty="0" err="1"/>
              <a:t>BigBlue</a:t>
            </a:r>
            <a:r>
              <a:rPr lang="da-DK" sz="2800" b="1" dirty="0"/>
              <a:t> Skive folder sig endnu mere ud</a:t>
            </a:r>
          </a:p>
        </p:txBody>
      </p:sp>
      <p:sp>
        <p:nvSpPr>
          <p:cNvPr id="5" name="Pladsholder til slidenummer 4">
            <a:extLst>
              <a:ext uri="{FF2B5EF4-FFF2-40B4-BE49-F238E27FC236}">
                <a16:creationId xmlns:a16="http://schemas.microsoft.com/office/drawing/2014/main" id="{DBA1E8DC-613A-4F8B-946A-8BC3B3043904}"/>
              </a:ext>
            </a:extLst>
          </p:cNvPr>
          <p:cNvSpPr>
            <a:spLocks noGrp="1"/>
          </p:cNvSpPr>
          <p:nvPr>
            <p:ph type="sldNum" sz="quarter" idx="12"/>
          </p:nvPr>
        </p:nvSpPr>
        <p:spPr/>
        <p:txBody>
          <a:bodyPr/>
          <a:lstStyle/>
          <a:p>
            <a:pPr>
              <a:defRPr/>
            </a:pPr>
            <a:fld id="{C03165FA-C979-44E7-943D-917AAB61DD44}" type="slidenum">
              <a:rPr lang="da-DK" altLang="da-DK" smtClean="0"/>
              <a:pPr>
                <a:defRPr/>
              </a:pPr>
              <a:t>13</a:t>
            </a:fld>
            <a:endParaRPr lang="da-DK" altLang="da-DK"/>
          </a:p>
        </p:txBody>
      </p:sp>
      <p:pic>
        <p:nvPicPr>
          <p:cNvPr id="15" name="Billede 14" descr="Et billede, der indeholder himmel, udendørs, jord, natur&#10;&#10;Automatisk genereret beskrivelse">
            <a:extLst>
              <a:ext uri="{FF2B5EF4-FFF2-40B4-BE49-F238E27FC236}">
                <a16:creationId xmlns:a16="http://schemas.microsoft.com/office/drawing/2014/main" id="{3FA25E11-B88A-46D2-8AC0-DB54F1C4C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330" y="1286245"/>
            <a:ext cx="7052708" cy="4752092"/>
          </a:xfrm>
          <a:prstGeom prst="rect">
            <a:avLst/>
          </a:prstGeom>
        </p:spPr>
      </p:pic>
      <p:pic>
        <p:nvPicPr>
          <p:cNvPr id="17" name="Billede 16" descr="Et billede, der indeholder græs, himmel, udendørs&#10;&#10;Automatisk genereret beskrivelse">
            <a:extLst>
              <a:ext uri="{FF2B5EF4-FFF2-40B4-BE49-F238E27FC236}">
                <a16:creationId xmlns:a16="http://schemas.microsoft.com/office/drawing/2014/main" id="{0947A279-0179-4A61-8850-0FCAB113D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548" y="1234906"/>
            <a:ext cx="7504329" cy="5056393"/>
          </a:xfrm>
          <a:prstGeom prst="rect">
            <a:avLst/>
          </a:prstGeom>
        </p:spPr>
      </p:pic>
      <p:sp>
        <p:nvSpPr>
          <p:cNvPr id="26" name="Tekstfelt 25">
            <a:extLst>
              <a:ext uri="{FF2B5EF4-FFF2-40B4-BE49-F238E27FC236}">
                <a16:creationId xmlns:a16="http://schemas.microsoft.com/office/drawing/2014/main" id="{5F3A5B72-A922-4BF0-AC89-C141327C988C}"/>
              </a:ext>
            </a:extLst>
          </p:cNvPr>
          <p:cNvSpPr txBox="1"/>
          <p:nvPr/>
        </p:nvSpPr>
        <p:spPr>
          <a:xfrm>
            <a:off x="5638800" y="2971800"/>
            <a:ext cx="914400" cy="914400"/>
          </a:xfrm>
          <a:prstGeom prst="rect">
            <a:avLst/>
          </a:prstGeom>
          <a:noFill/>
        </p:spPr>
        <p:txBody>
          <a:bodyPr wrap="square" rtlCol="0">
            <a:spAutoFit/>
          </a:bodyPr>
          <a:lstStyle/>
          <a:p>
            <a:endParaRPr lang="da-DK"/>
          </a:p>
        </p:txBody>
      </p:sp>
      <p:pic>
        <p:nvPicPr>
          <p:cNvPr id="25" name="Billede 24">
            <a:extLst>
              <a:ext uri="{FF2B5EF4-FFF2-40B4-BE49-F238E27FC236}">
                <a16:creationId xmlns:a16="http://schemas.microsoft.com/office/drawing/2014/main" id="{8A0E541A-122A-414E-86E2-4DB55E9FB94A}"/>
              </a:ext>
            </a:extLst>
          </p:cNvPr>
          <p:cNvPicPr>
            <a:picLocks noChangeAspect="1"/>
          </p:cNvPicPr>
          <p:nvPr/>
        </p:nvPicPr>
        <p:blipFill rotWithShape="1">
          <a:blip r:embed="rId5">
            <a:extLst>
              <a:ext uri="{28A0092B-C50C-407E-A947-70E740481C1C}">
                <a14:useLocalDpi xmlns:a14="http://schemas.microsoft.com/office/drawing/2010/main" val="0"/>
              </a:ext>
            </a:extLst>
          </a:blip>
          <a:srcRect l="4335" t="2715" r="2212" b="5043"/>
          <a:stretch/>
        </p:blipFill>
        <p:spPr>
          <a:xfrm>
            <a:off x="1602330" y="900054"/>
            <a:ext cx="5544615" cy="5472609"/>
          </a:xfrm>
          <a:prstGeom prst="rect">
            <a:avLst/>
          </a:prstGeom>
        </p:spPr>
      </p:pic>
      <p:sp>
        <p:nvSpPr>
          <p:cNvPr id="27" name="Tekstfelt 26">
            <a:extLst>
              <a:ext uri="{FF2B5EF4-FFF2-40B4-BE49-F238E27FC236}">
                <a16:creationId xmlns:a16="http://schemas.microsoft.com/office/drawing/2014/main" id="{C323BEA6-8C15-4721-9BFD-E62977F883B5}"/>
              </a:ext>
            </a:extLst>
          </p:cNvPr>
          <p:cNvSpPr txBox="1"/>
          <p:nvPr/>
        </p:nvSpPr>
        <p:spPr>
          <a:xfrm>
            <a:off x="5200931" y="3429000"/>
            <a:ext cx="6095141" cy="2031325"/>
          </a:xfrm>
          <a:prstGeom prst="rect">
            <a:avLst/>
          </a:prstGeom>
          <a:solidFill>
            <a:srgbClr val="FFC000"/>
          </a:solidFill>
        </p:spPr>
        <p:txBody>
          <a:bodyPr wrap="square" rtlCol="0">
            <a:spAutoFit/>
          </a:bodyPr>
          <a:lstStyle/>
          <a:p>
            <a:r>
              <a:rPr lang="da-DK" b="1" dirty="0"/>
              <a:t>Følgende projekter forventes færdige i 2022</a:t>
            </a:r>
          </a:p>
          <a:p>
            <a:pPr marL="285750" indent="-285750">
              <a:buFont typeface="Arial" panose="020B0604020202020204" pitchFamily="34" charset="0"/>
              <a:buChar char="•"/>
            </a:pPr>
            <a:r>
              <a:rPr lang="da-DK" dirty="0"/>
              <a:t>Banestiens etape 3: Stadion til </a:t>
            </a:r>
            <a:r>
              <a:rPr lang="da-DK" dirty="0" err="1"/>
              <a:t>Engvej</a:t>
            </a:r>
            <a:endParaRPr lang="da-DK" dirty="0"/>
          </a:p>
          <a:p>
            <a:pPr marL="285750" indent="-285750">
              <a:buFont typeface="Arial" panose="020B0604020202020204" pitchFamily="34" charset="0"/>
              <a:buChar char="•"/>
            </a:pPr>
            <a:r>
              <a:rPr lang="da-DK" dirty="0"/>
              <a:t>Kunstprojekt langs banestien</a:t>
            </a:r>
          </a:p>
          <a:p>
            <a:pPr marL="285750" indent="-285750">
              <a:buFont typeface="Arial" panose="020B0604020202020204" pitchFamily="34" charset="0"/>
              <a:buChar char="•"/>
            </a:pPr>
            <a:r>
              <a:rPr lang="da-DK" dirty="0"/>
              <a:t>Museumsparken</a:t>
            </a:r>
          </a:p>
          <a:p>
            <a:pPr marL="285750" indent="-285750">
              <a:buFont typeface="Arial" panose="020B0604020202020204" pitchFamily="34" charset="0"/>
              <a:buChar char="•"/>
            </a:pPr>
            <a:r>
              <a:rPr lang="da-DK" dirty="0"/>
              <a:t>Aktivitetsområde</a:t>
            </a:r>
          </a:p>
          <a:p>
            <a:pPr marL="285750" indent="-285750">
              <a:buFont typeface="Arial" panose="020B0604020202020204" pitchFamily="34" charset="0"/>
              <a:buChar char="•"/>
            </a:pPr>
            <a:r>
              <a:rPr lang="da-DK" dirty="0"/>
              <a:t>Det nye tennisområde</a:t>
            </a:r>
          </a:p>
          <a:p>
            <a:pPr marL="285750" indent="-285750">
              <a:buFont typeface="Arial" panose="020B0604020202020204" pitchFamily="34" charset="0"/>
              <a:buChar char="•"/>
            </a:pPr>
            <a:r>
              <a:rPr lang="da-DK" dirty="0"/>
              <a:t>Syningen langs det nye tennisområde</a:t>
            </a:r>
          </a:p>
        </p:txBody>
      </p:sp>
    </p:spTree>
    <p:extLst>
      <p:ext uri="{BB962C8B-B14F-4D97-AF65-F5344CB8AC3E}">
        <p14:creationId xmlns:p14="http://schemas.microsoft.com/office/powerpoint/2010/main" val="33442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rgbClr val="FF9832"/>
                </a:solidFill>
              </a:rPr>
              <a:t>Der udvikles og udvides på Skiveegnen…</a:t>
            </a:r>
          </a:p>
        </p:txBody>
      </p:sp>
      <p:pic>
        <p:nvPicPr>
          <p:cNvPr id="8" name="Billede 7">
            <a:extLst>
              <a:ext uri="{FF2B5EF4-FFF2-40B4-BE49-F238E27FC236}">
                <a16:creationId xmlns:a16="http://schemas.microsoft.com/office/drawing/2014/main" id="{D1D4863C-F0FC-4694-8627-EA0495323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556792"/>
            <a:ext cx="7818249" cy="4767056"/>
          </a:xfrm>
          <a:prstGeom prst="rect">
            <a:avLst/>
          </a:prstGeom>
        </p:spPr>
      </p:pic>
    </p:spTree>
    <p:extLst>
      <p:ext uri="{BB962C8B-B14F-4D97-AF65-F5344CB8AC3E}">
        <p14:creationId xmlns:p14="http://schemas.microsoft.com/office/powerpoint/2010/main" val="37856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9C435-0C06-49F1-9E18-493F88CBCB6F}"/>
              </a:ext>
            </a:extLst>
          </p:cNvPr>
          <p:cNvSpPr>
            <a:spLocks noGrp="1"/>
          </p:cNvSpPr>
          <p:nvPr>
            <p:ph type="title"/>
          </p:nvPr>
        </p:nvSpPr>
        <p:spPr/>
        <p:txBody>
          <a:bodyPr/>
          <a:lstStyle/>
          <a:p>
            <a:pPr algn="l"/>
            <a:r>
              <a:rPr lang="da-DK" sz="2800" b="1" dirty="0"/>
              <a:t>Udvikling i hele kommunen</a:t>
            </a:r>
          </a:p>
        </p:txBody>
      </p:sp>
      <p:sp>
        <p:nvSpPr>
          <p:cNvPr id="3" name="Pladsholder til indhold 2">
            <a:extLst>
              <a:ext uri="{FF2B5EF4-FFF2-40B4-BE49-F238E27FC236}">
                <a16:creationId xmlns:a16="http://schemas.microsoft.com/office/drawing/2014/main" id="{BBA67BA7-A99E-4151-9D61-6CAFEF66159E}"/>
              </a:ext>
            </a:extLst>
          </p:cNvPr>
          <p:cNvSpPr>
            <a:spLocks noGrp="1"/>
          </p:cNvSpPr>
          <p:nvPr>
            <p:ph sz="half" idx="1"/>
          </p:nvPr>
        </p:nvSpPr>
        <p:spPr>
          <a:xfrm>
            <a:off x="335360" y="1268760"/>
            <a:ext cx="5384800" cy="4525963"/>
          </a:xfrm>
        </p:spPr>
        <p:txBody>
          <a:bodyPr/>
          <a:lstStyle/>
          <a:p>
            <a:pPr marL="0" indent="0">
              <a:buNone/>
            </a:pPr>
            <a:r>
              <a:rPr lang="da-DK" dirty="0"/>
              <a:t>Hem</a:t>
            </a:r>
          </a:p>
          <a:p>
            <a:r>
              <a:rPr lang="da-DK" sz="2000" dirty="0"/>
              <a:t>Helhedsplan under overskriften ‘Grønne hjerter i fælles bevægelse’ – budget: 4,625 millioner</a:t>
            </a:r>
          </a:p>
          <a:p>
            <a:r>
              <a:rPr lang="da-DK" sz="2000" dirty="0"/>
              <a:t>Søområde under udvikling</a:t>
            </a:r>
          </a:p>
          <a:p>
            <a:r>
              <a:rPr lang="da-DK" sz="2000" dirty="0"/>
              <a:t>Danelykke er blevet til </a:t>
            </a:r>
            <a:r>
              <a:rPr lang="da-DK" sz="2000" dirty="0" err="1"/>
              <a:t>Danekær</a:t>
            </a:r>
            <a:r>
              <a:rPr lang="da-DK" sz="2000" dirty="0"/>
              <a:t> med meget stor borgertilslutning</a:t>
            </a:r>
          </a:p>
          <a:p>
            <a:endParaRPr lang="da-DK" sz="2000" dirty="0"/>
          </a:p>
          <a:p>
            <a:endParaRPr lang="da-DK" dirty="0"/>
          </a:p>
        </p:txBody>
      </p:sp>
      <p:sp>
        <p:nvSpPr>
          <p:cNvPr id="4" name="Pladsholder til indhold 3">
            <a:extLst>
              <a:ext uri="{FF2B5EF4-FFF2-40B4-BE49-F238E27FC236}">
                <a16:creationId xmlns:a16="http://schemas.microsoft.com/office/drawing/2014/main" id="{691206BC-8D6F-4017-9C88-FDF826BF3165}"/>
              </a:ext>
            </a:extLst>
          </p:cNvPr>
          <p:cNvSpPr>
            <a:spLocks noGrp="1"/>
          </p:cNvSpPr>
          <p:nvPr>
            <p:ph sz="half" idx="2"/>
          </p:nvPr>
        </p:nvSpPr>
        <p:spPr>
          <a:xfrm>
            <a:off x="6233530" y="1166018"/>
            <a:ext cx="5384800" cy="4525963"/>
          </a:xfrm>
        </p:spPr>
        <p:txBody>
          <a:bodyPr/>
          <a:lstStyle/>
          <a:p>
            <a:pPr marL="0" indent="0">
              <a:buNone/>
            </a:pPr>
            <a:r>
              <a:rPr lang="da-DK" dirty="0"/>
              <a:t>Oddense</a:t>
            </a:r>
          </a:p>
          <a:p>
            <a:r>
              <a:rPr lang="da-DK" sz="2000" dirty="0"/>
              <a:t>Hal- og skoleområdet udvikles og forskønnes. Budget: 2,87 millioner</a:t>
            </a:r>
          </a:p>
          <a:p>
            <a:r>
              <a:rPr lang="da-DK" sz="2000" dirty="0"/>
              <a:t>Mødested for kreativt håndværk under udvikling på Træmuseet</a:t>
            </a:r>
          </a:p>
          <a:p>
            <a:r>
              <a:rPr lang="da-DK" sz="2000" dirty="0"/>
              <a:t>Stiforløb, som binder byen sammen er under etablering</a:t>
            </a:r>
          </a:p>
          <a:p>
            <a:r>
              <a:rPr lang="da-DK" sz="2000" dirty="0"/>
              <a:t>Har udviklet en klar profil, som understøttes af ny hjemmeside, infoskærme m.m.</a:t>
            </a:r>
          </a:p>
          <a:p>
            <a:pPr marL="0" indent="0">
              <a:buNone/>
            </a:pPr>
            <a:endParaRPr lang="da-DK" dirty="0"/>
          </a:p>
        </p:txBody>
      </p:sp>
      <p:sp>
        <p:nvSpPr>
          <p:cNvPr id="5" name="Pladsholder til slidenummer 4">
            <a:extLst>
              <a:ext uri="{FF2B5EF4-FFF2-40B4-BE49-F238E27FC236}">
                <a16:creationId xmlns:a16="http://schemas.microsoft.com/office/drawing/2014/main" id="{784C01F9-7114-40EE-A114-0B55C11BFCCC}"/>
              </a:ext>
            </a:extLst>
          </p:cNvPr>
          <p:cNvSpPr>
            <a:spLocks noGrp="1"/>
          </p:cNvSpPr>
          <p:nvPr>
            <p:ph type="sldNum" sz="quarter" idx="12"/>
          </p:nvPr>
        </p:nvSpPr>
        <p:spPr/>
        <p:txBody>
          <a:bodyPr/>
          <a:lstStyle/>
          <a:p>
            <a:pPr>
              <a:defRPr/>
            </a:pPr>
            <a:fld id="{C03165FA-C979-44E7-943D-917AAB61DD44}" type="slidenum">
              <a:rPr lang="da-DK" altLang="da-DK" smtClean="0"/>
              <a:pPr>
                <a:defRPr/>
              </a:pPr>
              <a:t>15</a:t>
            </a:fld>
            <a:endParaRPr lang="da-DK" altLang="da-DK"/>
          </a:p>
        </p:txBody>
      </p:sp>
      <p:pic>
        <p:nvPicPr>
          <p:cNvPr id="7" name="Billede 6" descr="Et billede, der indeholder kort&#10;&#10;Automatisk genereret beskrivelse">
            <a:extLst>
              <a:ext uri="{FF2B5EF4-FFF2-40B4-BE49-F238E27FC236}">
                <a16:creationId xmlns:a16="http://schemas.microsoft.com/office/drawing/2014/main" id="{5EB09811-F03D-4632-87B4-0B52FF3BB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052" y="4419056"/>
            <a:ext cx="1644226" cy="1826169"/>
          </a:xfrm>
          <a:prstGeom prst="rect">
            <a:avLst/>
          </a:prstGeom>
        </p:spPr>
      </p:pic>
      <p:pic>
        <p:nvPicPr>
          <p:cNvPr id="9" name="Billede 8">
            <a:extLst>
              <a:ext uri="{FF2B5EF4-FFF2-40B4-BE49-F238E27FC236}">
                <a16:creationId xmlns:a16="http://schemas.microsoft.com/office/drawing/2014/main" id="{C72E2ED4-42F3-4BC2-B241-C94782142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129" y="4948330"/>
            <a:ext cx="2844801" cy="1296895"/>
          </a:xfrm>
          <a:prstGeom prst="rect">
            <a:avLst/>
          </a:prstGeom>
        </p:spPr>
      </p:pic>
      <p:pic>
        <p:nvPicPr>
          <p:cNvPr id="11" name="Billede 10">
            <a:extLst>
              <a:ext uri="{FF2B5EF4-FFF2-40B4-BE49-F238E27FC236}">
                <a16:creationId xmlns:a16="http://schemas.microsoft.com/office/drawing/2014/main" id="{6B372A6D-3A90-4EE7-A93A-555DA3D39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296" y="3912077"/>
            <a:ext cx="3742928" cy="2809398"/>
          </a:xfrm>
          <a:prstGeom prst="rect">
            <a:avLst/>
          </a:prstGeom>
        </p:spPr>
      </p:pic>
    </p:spTree>
    <p:extLst>
      <p:ext uri="{BB962C8B-B14F-4D97-AF65-F5344CB8AC3E}">
        <p14:creationId xmlns:p14="http://schemas.microsoft.com/office/powerpoint/2010/main" val="3146882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3356F-41DD-44C6-96D5-DB935BB0FE85}"/>
              </a:ext>
            </a:extLst>
          </p:cNvPr>
          <p:cNvSpPr>
            <a:spLocks noGrp="1"/>
          </p:cNvSpPr>
          <p:nvPr>
            <p:ph type="title"/>
          </p:nvPr>
        </p:nvSpPr>
        <p:spPr>
          <a:xfrm>
            <a:off x="609601" y="274638"/>
            <a:ext cx="9038167" cy="634082"/>
          </a:xfrm>
        </p:spPr>
        <p:txBody>
          <a:bodyPr/>
          <a:lstStyle/>
          <a:p>
            <a:pPr algn="l"/>
            <a:r>
              <a:rPr lang="da-DK" sz="2800" b="1" dirty="0"/>
              <a:t>Udvikling i hele kommunen</a:t>
            </a:r>
            <a:br>
              <a:rPr lang="da-DK" sz="2800" b="1" dirty="0"/>
            </a:br>
            <a:endParaRPr lang="da-DK" sz="2800" dirty="0">
              <a:highlight>
                <a:srgbClr val="FFFF00"/>
              </a:highlight>
            </a:endParaRPr>
          </a:p>
        </p:txBody>
      </p:sp>
      <p:sp>
        <p:nvSpPr>
          <p:cNvPr id="3" name="Pladsholder til indhold 2">
            <a:extLst>
              <a:ext uri="{FF2B5EF4-FFF2-40B4-BE49-F238E27FC236}">
                <a16:creationId xmlns:a16="http://schemas.microsoft.com/office/drawing/2014/main" id="{58181657-FDEF-4C3A-AE31-FF6D5A8F2286}"/>
              </a:ext>
            </a:extLst>
          </p:cNvPr>
          <p:cNvSpPr>
            <a:spLocks noGrp="1"/>
          </p:cNvSpPr>
          <p:nvPr>
            <p:ph sz="half" idx="1"/>
          </p:nvPr>
        </p:nvSpPr>
        <p:spPr>
          <a:xfrm>
            <a:off x="582742" y="764704"/>
            <a:ext cx="5384800" cy="4525963"/>
          </a:xfrm>
        </p:spPr>
        <p:txBody>
          <a:bodyPr/>
          <a:lstStyle/>
          <a:p>
            <a:pPr marL="0" indent="0">
              <a:buNone/>
            </a:pPr>
            <a:r>
              <a:rPr lang="da-DK" dirty="0"/>
              <a:t>Thise, Sdr. Thise, Sundsøre</a:t>
            </a:r>
          </a:p>
          <a:p>
            <a:pPr marL="0" indent="0">
              <a:buNone/>
            </a:pPr>
            <a:endParaRPr lang="da-DK" dirty="0"/>
          </a:p>
          <a:p>
            <a:r>
              <a:rPr lang="da-DK" sz="2000" dirty="0"/>
              <a:t>Helhedsplan for området godkendt på borgermøde i oktober 2021</a:t>
            </a:r>
          </a:p>
          <a:p>
            <a:r>
              <a:rPr lang="da-DK" sz="2000" dirty="0"/>
              <a:t>Helhedsplanen vil tilføre området cykelstier, nyt bytorv i Thise, forskønnelse ved Sundsøre Havn, flere naturstier i området m.m.</a:t>
            </a:r>
          </a:p>
        </p:txBody>
      </p:sp>
      <p:sp>
        <p:nvSpPr>
          <p:cNvPr id="4" name="Pladsholder til indhold 3">
            <a:extLst>
              <a:ext uri="{FF2B5EF4-FFF2-40B4-BE49-F238E27FC236}">
                <a16:creationId xmlns:a16="http://schemas.microsoft.com/office/drawing/2014/main" id="{156D6306-6CDB-43B3-8739-007C8DC3B1E7}"/>
              </a:ext>
            </a:extLst>
          </p:cNvPr>
          <p:cNvSpPr>
            <a:spLocks noGrp="1"/>
          </p:cNvSpPr>
          <p:nvPr>
            <p:ph sz="half" idx="2"/>
          </p:nvPr>
        </p:nvSpPr>
        <p:spPr>
          <a:xfrm>
            <a:off x="6197600" y="1600201"/>
            <a:ext cx="3450168" cy="4525963"/>
          </a:xfrm>
        </p:spPr>
        <p:txBody>
          <a:bodyPr/>
          <a:lstStyle/>
          <a:p>
            <a:pPr marL="0" indent="0">
              <a:buNone/>
            </a:pPr>
            <a:r>
              <a:rPr lang="da-DK" dirty="0"/>
              <a:t>Fur</a:t>
            </a:r>
          </a:p>
          <a:p>
            <a:r>
              <a:rPr lang="da-DK" sz="2000" dirty="0"/>
              <a:t>Udarbejdelse af helhedsplan påbegyndes i slutningen af 2021</a:t>
            </a:r>
          </a:p>
          <a:p>
            <a:r>
              <a:rPr lang="da-DK" sz="2000" dirty="0"/>
              <a:t>Planen vil blive udviklet i et tæt samarbejde med borgerne i en fremtidsbutik efter samme koncept, som vi introducerede i Thise</a:t>
            </a:r>
          </a:p>
        </p:txBody>
      </p:sp>
      <p:sp>
        <p:nvSpPr>
          <p:cNvPr id="5" name="Pladsholder til slidenummer 4">
            <a:extLst>
              <a:ext uri="{FF2B5EF4-FFF2-40B4-BE49-F238E27FC236}">
                <a16:creationId xmlns:a16="http://schemas.microsoft.com/office/drawing/2014/main" id="{AF8FAFAA-272B-4124-A42E-FC55C2AE9E96}"/>
              </a:ext>
            </a:extLst>
          </p:cNvPr>
          <p:cNvSpPr>
            <a:spLocks noGrp="1"/>
          </p:cNvSpPr>
          <p:nvPr>
            <p:ph type="sldNum" sz="quarter" idx="12"/>
          </p:nvPr>
        </p:nvSpPr>
        <p:spPr/>
        <p:txBody>
          <a:bodyPr/>
          <a:lstStyle/>
          <a:p>
            <a:pPr>
              <a:defRPr/>
            </a:pPr>
            <a:fld id="{C03165FA-C979-44E7-943D-917AAB61DD44}" type="slidenum">
              <a:rPr lang="da-DK" altLang="da-DK" smtClean="0"/>
              <a:pPr>
                <a:defRPr/>
              </a:pPr>
              <a:t>16</a:t>
            </a:fld>
            <a:endParaRPr lang="da-DK" altLang="da-DK"/>
          </a:p>
        </p:txBody>
      </p:sp>
      <p:pic>
        <p:nvPicPr>
          <p:cNvPr id="7" name="Billede 6">
            <a:extLst>
              <a:ext uri="{FF2B5EF4-FFF2-40B4-BE49-F238E27FC236}">
                <a16:creationId xmlns:a16="http://schemas.microsoft.com/office/drawing/2014/main" id="{45784DE5-C9BA-432F-8232-A6532D99D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61" y="3839500"/>
            <a:ext cx="3820562" cy="2156089"/>
          </a:xfrm>
          <a:prstGeom prst="rect">
            <a:avLst/>
          </a:prstGeom>
        </p:spPr>
      </p:pic>
      <p:pic>
        <p:nvPicPr>
          <p:cNvPr id="9" name="Billede 8" descr="Et billede, der indeholder udendørs genstand, vaffelmønster&#10;&#10;Automatisk genereret beskrivelse">
            <a:extLst>
              <a:ext uri="{FF2B5EF4-FFF2-40B4-BE49-F238E27FC236}">
                <a16:creationId xmlns:a16="http://schemas.microsoft.com/office/drawing/2014/main" id="{C437DCFF-2E63-4814-BEFC-DD751B158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826" y="1396083"/>
            <a:ext cx="1381117" cy="4849142"/>
          </a:xfrm>
          <a:prstGeom prst="rect">
            <a:avLst/>
          </a:prstGeom>
        </p:spPr>
      </p:pic>
    </p:spTree>
    <p:extLst>
      <p:ext uri="{BB962C8B-B14F-4D97-AF65-F5344CB8AC3E}">
        <p14:creationId xmlns:p14="http://schemas.microsoft.com/office/powerpoint/2010/main" val="429033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39EF6198-F43C-4D6D-AD34-25B1ABF4E937}"/>
              </a:ext>
            </a:extLst>
          </p:cNvPr>
          <p:cNvSpPr>
            <a:spLocks noGrp="1" noChangeArrowheads="1"/>
          </p:cNvSpPr>
          <p:nvPr>
            <p:ph type="title"/>
          </p:nvPr>
        </p:nvSpPr>
        <p:spPr/>
        <p:txBody>
          <a:bodyPr/>
          <a:lstStyle/>
          <a:p>
            <a:pPr algn="l">
              <a:defRPr/>
            </a:pPr>
            <a:r>
              <a:rPr lang="da-DK" altLang="da-DK" sz="2800" b="1" dirty="0">
                <a:latin typeface="+mn-lt"/>
              </a:rPr>
              <a:t>Enigt byråd bag budget 2022</a:t>
            </a:r>
            <a:br>
              <a:rPr lang="da-DK" altLang="da-DK" sz="2800" b="1" dirty="0">
                <a:latin typeface="+mn-lt"/>
              </a:rPr>
            </a:br>
            <a:endParaRPr lang="da-DK" altLang="da-DK" sz="2800" b="1" dirty="0">
              <a:highlight>
                <a:srgbClr val="FFFF00"/>
              </a:highlight>
              <a:latin typeface="+mn-lt"/>
            </a:endParaRPr>
          </a:p>
        </p:txBody>
      </p:sp>
      <p:pic>
        <p:nvPicPr>
          <p:cNvPr id="2" name="Billede 1">
            <a:extLst>
              <a:ext uri="{FF2B5EF4-FFF2-40B4-BE49-F238E27FC236}">
                <a16:creationId xmlns:a16="http://schemas.microsoft.com/office/drawing/2014/main" id="{3D5F20DD-480C-4452-A474-05A09993C452}"/>
              </a:ext>
            </a:extLst>
          </p:cNvPr>
          <p:cNvPicPr>
            <a:picLocks noChangeAspect="1"/>
          </p:cNvPicPr>
          <p:nvPr/>
        </p:nvPicPr>
        <p:blipFill>
          <a:blip r:embed="rId3"/>
          <a:stretch>
            <a:fillRect/>
          </a:stretch>
        </p:blipFill>
        <p:spPr>
          <a:xfrm>
            <a:off x="1559496" y="980728"/>
            <a:ext cx="7659502" cy="5112568"/>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478B947B-2804-48A8-B67B-E75F3CE9A743}"/>
              </a:ext>
            </a:extLst>
          </p:cNvPr>
          <p:cNvSpPr>
            <a:spLocks noGrp="1" noChangeArrowheads="1"/>
          </p:cNvSpPr>
          <p:nvPr>
            <p:ph type="title"/>
          </p:nvPr>
        </p:nvSpPr>
        <p:spPr>
          <a:xfrm>
            <a:off x="1958074" y="45096"/>
            <a:ext cx="7306279" cy="792162"/>
          </a:xfrm>
          <a:solidFill>
            <a:schemeClr val="bg1"/>
          </a:solidFill>
        </p:spPr>
        <p:txBody>
          <a:bodyPr/>
          <a:lstStyle/>
          <a:p>
            <a:pPr algn="l">
              <a:defRPr/>
            </a:pPr>
            <a:r>
              <a:rPr lang="da-DK" altLang="da-DK" sz="2800" b="1" dirty="0">
                <a:latin typeface="+mn-lt"/>
              </a:rPr>
              <a:t>Vedtaget Budget 2022</a:t>
            </a:r>
            <a:endParaRPr lang="da-DK" altLang="da-DK" sz="2800" b="1" dirty="0">
              <a:highlight>
                <a:srgbClr val="FF0000"/>
              </a:highlight>
              <a:latin typeface="+mn-lt"/>
            </a:endParaRPr>
          </a:p>
        </p:txBody>
      </p:sp>
      <p:sp>
        <p:nvSpPr>
          <p:cNvPr id="12292" name="Titel 1">
            <a:extLst>
              <a:ext uri="{FF2B5EF4-FFF2-40B4-BE49-F238E27FC236}">
                <a16:creationId xmlns:a16="http://schemas.microsoft.com/office/drawing/2014/main" id="{5A1C4303-600F-4BB5-B22D-93886B8E732F}"/>
              </a:ext>
            </a:extLst>
          </p:cNvPr>
          <p:cNvSpPr txBox="1">
            <a:spLocks/>
          </p:cNvSpPr>
          <p:nvPr/>
        </p:nvSpPr>
        <p:spPr bwMode="auto">
          <a:xfrm>
            <a:off x="6964364" y="981075"/>
            <a:ext cx="28082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da-DK" altLang="da-DK" sz="1200">
              <a:solidFill>
                <a:schemeClr val="tx2"/>
              </a:solidFill>
            </a:endParaRPr>
          </a:p>
          <a:p>
            <a:pPr>
              <a:spcBef>
                <a:spcPct val="0"/>
              </a:spcBef>
              <a:buFontTx/>
              <a:buNone/>
            </a:pPr>
            <a:endParaRPr lang="da-DK" altLang="da-DK" sz="1200">
              <a:solidFill>
                <a:schemeClr val="tx2"/>
              </a:solidFill>
            </a:endParaRPr>
          </a:p>
          <a:p>
            <a:pPr algn="ctr">
              <a:spcBef>
                <a:spcPct val="0"/>
              </a:spcBef>
              <a:buFontTx/>
              <a:buNone/>
            </a:pPr>
            <a:endParaRPr lang="da-DK" altLang="da-DK" sz="1200">
              <a:solidFill>
                <a:schemeClr val="tx2"/>
              </a:solidFill>
            </a:endParaRPr>
          </a:p>
        </p:txBody>
      </p:sp>
      <p:sp>
        <p:nvSpPr>
          <p:cNvPr id="12293" name="Titel 1">
            <a:extLst>
              <a:ext uri="{FF2B5EF4-FFF2-40B4-BE49-F238E27FC236}">
                <a16:creationId xmlns:a16="http://schemas.microsoft.com/office/drawing/2014/main" id="{DC2732A7-B9AD-4686-9ADB-0FC0D5CBB00B}"/>
              </a:ext>
            </a:extLst>
          </p:cNvPr>
          <p:cNvSpPr txBox="1">
            <a:spLocks/>
          </p:cNvSpPr>
          <p:nvPr/>
        </p:nvSpPr>
        <p:spPr bwMode="auto">
          <a:xfrm>
            <a:off x="7896200" y="1124744"/>
            <a:ext cx="3532636" cy="532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171450" indent="-171450" fontAlgn="ctr">
              <a:defRPr/>
            </a:pPr>
            <a:r>
              <a:rPr lang="da-DK" altLang="da-DK" sz="1200" dirty="0"/>
              <a:t>Tilskud til kommuner med vanskelige økonomiske vilkår er budgetteret med 17,2 mio. kr. i 2022-2025</a:t>
            </a:r>
          </a:p>
          <a:p>
            <a:pPr fontAlgn="ctr">
              <a:buFontTx/>
              <a:buNone/>
              <a:defRPr/>
            </a:pPr>
            <a:endParaRPr lang="da-DK" altLang="da-DK" sz="1200" dirty="0"/>
          </a:p>
          <a:p>
            <a:pPr marL="171450" indent="-171450" fontAlgn="ctr">
              <a:defRPr/>
            </a:pPr>
            <a:r>
              <a:rPr lang="da-DK" altLang="da-DK" sz="1200" dirty="0"/>
              <a:t>Der i budget 2022 indarbejdet en indtægt vedr. udligning af uddannelsesstatistik på 14,3 mio. kr. Denne kompensation ophører fra budget 2023 og frem.</a:t>
            </a:r>
          </a:p>
          <a:p>
            <a:pPr fontAlgn="ctr">
              <a:buFontTx/>
              <a:buNone/>
              <a:defRPr/>
            </a:pPr>
            <a:endParaRPr lang="da-DK" altLang="da-DK" sz="1200" dirty="0"/>
          </a:p>
          <a:p>
            <a:pPr marL="171450" indent="-171450" fontAlgn="ctr">
              <a:defRPr/>
            </a:pPr>
            <a:r>
              <a:rPr lang="da-DK" altLang="da-DK" sz="1200" dirty="0"/>
              <a:t>Pulje til 0,5% bedre ressourceudnyttelse er udgået og indgår i en sideordnet beslutnings prioritering på budgetseminaret den 13. september.</a:t>
            </a:r>
          </a:p>
          <a:p>
            <a:pPr fontAlgn="ctr">
              <a:defRPr/>
            </a:pPr>
            <a:endParaRPr lang="da-DK" altLang="da-DK" sz="1200" dirty="0"/>
          </a:p>
          <a:p>
            <a:pPr marL="171450" indent="-171450" fontAlgn="ctr">
              <a:defRPr/>
            </a:pPr>
            <a:r>
              <a:rPr lang="da-DK" altLang="da-DK" sz="1200" dirty="0"/>
              <a:t>En besparelse på 1,0% på administration, svarende til 2,0 mio. kr. i 2022</a:t>
            </a:r>
            <a:endParaRPr lang="da-DK" altLang="da-DK" sz="1200" dirty="0">
              <a:latin typeface="Arial" panose="020B0604020202020204" pitchFamily="34" charset="0"/>
            </a:endParaRPr>
          </a:p>
          <a:p>
            <a:pPr fontAlgn="ctr">
              <a:buFontTx/>
              <a:buNone/>
              <a:defRPr/>
            </a:pPr>
            <a:endParaRPr lang="da-DK" altLang="da-DK" sz="1200" dirty="0">
              <a:latin typeface="Arial" panose="020B0604020202020204" pitchFamily="34" charset="0"/>
            </a:endParaRPr>
          </a:p>
          <a:p>
            <a:pPr marL="171450" indent="-171450" fontAlgn="ctr">
              <a:defRPr/>
            </a:pPr>
            <a:r>
              <a:rPr lang="da-DK" altLang="da-DK" sz="1200" dirty="0"/>
              <a:t>Buffer til service: 10 mio. kr. i 2022-25</a:t>
            </a:r>
          </a:p>
          <a:p>
            <a:pPr algn="ctr">
              <a:spcBef>
                <a:spcPct val="0"/>
              </a:spcBef>
              <a:buFontTx/>
              <a:buNone/>
            </a:pPr>
            <a:endParaRPr lang="da-DK" altLang="da-DK" sz="1200" dirty="0">
              <a:solidFill>
                <a:srgbClr val="FF0000"/>
              </a:solidFill>
            </a:endParaRPr>
          </a:p>
        </p:txBody>
      </p:sp>
      <p:cxnSp>
        <p:nvCxnSpPr>
          <p:cNvPr id="12294" name="Lige pilforbindelse 9">
            <a:extLst>
              <a:ext uri="{FF2B5EF4-FFF2-40B4-BE49-F238E27FC236}">
                <a16:creationId xmlns:a16="http://schemas.microsoft.com/office/drawing/2014/main" id="{9BAD9B9E-D6DD-47DD-AE03-D77349D56D7D}"/>
              </a:ext>
            </a:extLst>
          </p:cNvPr>
          <p:cNvCxnSpPr>
            <a:cxnSpLocks noChangeShapeType="1"/>
          </p:cNvCxnSpPr>
          <p:nvPr/>
        </p:nvCxnSpPr>
        <p:spPr bwMode="auto">
          <a:xfrm>
            <a:off x="1545726" y="6093296"/>
            <a:ext cx="315912"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5" name="Lige pilforbindelse 9">
            <a:extLst>
              <a:ext uri="{FF2B5EF4-FFF2-40B4-BE49-F238E27FC236}">
                <a16:creationId xmlns:a16="http://schemas.microsoft.com/office/drawing/2014/main" id="{13F7F5F6-72D9-40D9-88CB-BBE9D713FFBA}"/>
              </a:ext>
            </a:extLst>
          </p:cNvPr>
          <p:cNvCxnSpPr>
            <a:cxnSpLocks noChangeShapeType="1"/>
          </p:cNvCxnSpPr>
          <p:nvPr/>
        </p:nvCxnSpPr>
        <p:spPr bwMode="auto">
          <a:xfrm>
            <a:off x="1545726" y="5661248"/>
            <a:ext cx="315912"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6" name="Lige pilforbindelse 9">
            <a:extLst>
              <a:ext uri="{FF2B5EF4-FFF2-40B4-BE49-F238E27FC236}">
                <a16:creationId xmlns:a16="http://schemas.microsoft.com/office/drawing/2014/main" id="{E1E22010-4941-445B-915B-F2FCECD4F584}"/>
              </a:ext>
            </a:extLst>
          </p:cNvPr>
          <p:cNvCxnSpPr>
            <a:cxnSpLocks noChangeShapeType="1"/>
          </p:cNvCxnSpPr>
          <p:nvPr/>
        </p:nvCxnSpPr>
        <p:spPr bwMode="auto">
          <a:xfrm>
            <a:off x="1511874" y="4149080"/>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7" name="Lige pilforbindelse 9">
            <a:extLst>
              <a:ext uri="{FF2B5EF4-FFF2-40B4-BE49-F238E27FC236}">
                <a16:creationId xmlns:a16="http://schemas.microsoft.com/office/drawing/2014/main" id="{0DE42EC6-A5C2-403E-896D-7A41E6790E66}"/>
              </a:ext>
            </a:extLst>
          </p:cNvPr>
          <p:cNvCxnSpPr>
            <a:cxnSpLocks noChangeShapeType="1"/>
          </p:cNvCxnSpPr>
          <p:nvPr/>
        </p:nvCxnSpPr>
        <p:spPr bwMode="auto">
          <a:xfrm>
            <a:off x="1511875" y="4005064"/>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8" name="Lige pilforbindelse 9">
            <a:extLst>
              <a:ext uri="{FF2B5EF4-FFF2-40B4-BE49-F238E27FC236}">
                <a16:creationId xmlns:a16="http://schemas.microsoft.com/office/drawing/2014/main" id="{E2E7DFBF-D2ED-4E6D-8BB2-FAA0EA8FEDCE}"/>
              </a:ext>
            </a:extLst>
          </p:cNvPr>
          <p:cNvCxnSpPr>
            <a:cxnSpLocks noChangeShapeType="1"/>
          </p:cNvCxnSpPr>
          <p:nvPr/>
        </p:nvCxnSpPr>
        <p:spPr bwMode="auto">
          <a:xfrm>
            <a:off x="1511875" y="3212976"/>
            <a:ext cx="315913"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Billede 2">
            <a:extLst>
              <a:ext uri="{FF2B5EF4-FFF2-40B4-BE49-F238E27FC236}">
                <a16:creationId xmlns:a16="http://schemas.microsoft.com/office/drawing/2014/main" id="{2325CC93-0CD4-4A1D-ADC7-11F1F84091DC}"/>
              </a:ext>
            </a:extLst>
          </p:cNvPr>
          <p:cNvPicPr>
            <a:picLocks noChangeAspect="1"/>
          </p:cNvPicPr>
          <p:nvPr/>
        </p:nvPicPr>
        <p:blipFill>
          <a:blip r:embed="rId3"/>
          <a:stretch>
            <a:fillRect/>
          </a:stretch>
        </p:blipFill>
        <p:spPr>
          <a:xfrm>
            <a:off x="1958074" y="627105"/>
            <a:ext cx="5751843" cy="56037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8B00348B-EA24-44CF-ADE8-9E3E69C7E199}"/>
              </a:ext>
            </a:extLst>
          </p:cNvPr>
          <p:cNvSpPr>
            <a:spLocks noGrp="1" noChangeArrowheads="1"/>
          </p:cNvSpPr>
          <p:nvPr>
            <p:ph type="title"/>
          </p:nvPr>
        </p:nvSpPr>
        <p:spPr>
          <a:xfrm>
            <a:off x="1919289" y="260351"/>
            <a:ext cx="6778625" cy="633413"/>
          </a:xfrm>
        </p:spPr>
        <p:txBody>
          <a:bodyPr/>
          <a:lstStyle/>
          <a:p>
            <a:pPr algn="l" eaLnBrk="1" hangingPunct="1">
              <a:defRPr/>
            </a:pPr>
            <a:r>
              <a:rPr lang="da-DK" altLang="da-DK" sz="2800" b="1" dirty="0">
                <a:latin typeface="+mn-lt"/>
              </a:rPr>
              <a:t>Skatter</a:t>
            </a:r>
          </a:p>
        </p:txBody>
      </p:sp>
      <p:sp>
        <p:nvSpPr>
          <p:cNvPr id="29700" name="Rectangle 3">
            <a:extLst>
              <a:ext uri="{FF2B5EF4-FFF2-40B4-BE49-F238E27FC236}">
                <a16:creationId xmlns:a16="http://schemas.microsoft.com/office/drawing/2014/main" id="{E826808D-D9DB-45FD-92EC-4A927F97C43A}"/>
              </a:ext>
            </a:extLst>
          </p:cNvPr>
          <p:cNvSpPr>
            <a:spLocks noGrp="1" noChangeArrowheads="1"/>
          </p:cNvSpPr>
          <p:nvPr>
            <p:ph idx="1"/>
          </p:nvPr>
        </p:nvSpPr>
        <p:spPr>
          <a:xfrm>
            <a:off x="2063751" y="1484314"/>
            <a:ext cx="8353425" cy="5184775"/>
          </a:xfrm>
        </p:spPr>
        <p:txBody>
          <a:bodyPr/>
          <a:lstStyle/>
          <a:p>
            <a:pPr marL="0" indent="0" eaLnBrk="1" hangingPunct="1">
              <a:buNone/>
              <a:defRPr/>
            </a:pPr>
            <a:r>
              <a:rPr lang="da-DK" sz="3600" dirty="0"/>
              <a:t>Uændret kommuneskat for 14. år i træk</a:t>
            </a:r>
          </a:p>
          <a:p>
            <a:pPr eaLnBrk="1" hangingPunct="1">
              <a:defRPr/>
            </a:pPr>
            <a:r>
              <a:rPr lang="da-DK" sz="3000" dirty="0"/>
              <a:t>Udskrivningsprocent: 25,5%</a:t>
            </a:r>
          </a:p>
          <a:p>
            <a:pPr eaLnBrk="1" hangingPunct="1">
              <a:defRPr/>
            </a:pPr>
            <a:r>
              <a:rPr lang="da-DK" sz="3000" dirty="0"/>
              <a:t>Grundskyld: 20,68 promille</a:t>
            </a:r>
          </a:p>
          <a:p>
            <a:pPr eaLnBrk="1" hangingPunct="1">
              <a:defRPr/>
            </a:pPr>
            <a:r>
              <a:rPr lang="da-DK" sz="3000" dirty="0"/>
              <a:t>Kirkeskat: 1,09%</a:t>
            </a:r>
          </a:p>
          <a:p>
            <a:pPr algn="ctr" eaLnBrk="1" hangingPunct="1">
              <a:buFontTx/>
              <a:buNone/>
              <a:defRPr/>
            </a:pPr>
            <a:endParaRPr lang="da-DK" sz="36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3D793E8F-6F5B-4636-8F56-C7818C371E47}"/>
              </a:ext>
            </a:extLst>
          </p:cNvPr>
          <p:cNvSpPr>
            <a:spLocks noGrp="1" noChangeArrowheads="1"/>
          </p:cNvSpPr>
          <p:nvPr>
            <p:ph type="title"/>
          </p:nvPr>
        </p:nvSpPr>
        <p:spPr>
          <a:xfrm>
            <a:off x="1981201" y="274639"/>
            <a:ext cx="6778625" cy="706437"/>
          </a:xfrm>
        </p:spPr>
        <p:txBody>
          <a:bodyPr/>
          <a:lstStyle/>
          <a:p>
            <a:pPr algn="l" eaLnBrk="1" hangingPunct="1">
              <a:defRPr/>
            </a:pPr>
            <a:r>
              <a:rPr lang="da-DK" altLang="da-DK" sz="2800" b="1" dirty="0">
                <a:latin typeface="+mn-lt"/>
              </a:rPr>
              <a:t>Dagsorden</a:t>
            </a:r>
          </a:p>
        </p:txBody>
      </p:sp>
      <p:sp>
        <p:nvSpPr>
          <p:cNvPr id="4100" name="Rectangle 4">
            <a:extLst>
              <a:ext uri="{FF2B5EF4-FFF2-40B4-BE49-F238E27FC236}">
                <a16:creationId xmlns:a16="http://schemas.microsoft.com/office/drawing/2014/main" id="{789D1B03-C73A-4824-B658-028CA832779D}"/>
              </a:ext>
            </a:extLst>
          </p:cNvPr>
          <p:cNvSpPr>
            <a:spLocks noGrp="1" noChangeArrowheads="1"/>
          </p:cNvSpPr>
          <p:nvPr>
            <p:ph sz="half" idx="1"/>
          </p:nvPr>
        </p:nvSpPr>
        <p:spPr>
          <a:xfrm>
            <a:off x="2207569" y="1543050"/>
            <a:ext cx="7561263" cy="5040313"/>
          </a:xfrm>
        </p:spPr>
        <p:txBody>
          <a:bodyPr/>
          <a:lstStyle/>
          <a:p>
            <a:pPr eaLnBrk="1" hangingPunct="1">
              <a:defRPr/>
            </a:pPr>
            <a:r>
              <a:rPr lang="da-DK" dirty="0"/>
              <a:t>Aftale mellem regeringen og KL</a:t>
            </a:r>
          </a:p>
          <a:p>
            <a:pPr eaLnBrk="1" hangingPunct="1">
              <a:defRPr/>
            </a:pPr>
            <a:r>
              <a:rPr lang="da-DK" dirty="0"/>
              <a:t>Økonomisk politik</a:t>
            </a:r>
          </a:p>
          <a:p>
            <a:pPr eaLnBrk="1" hangingPunct="1">
              <a:defRPr/>
            </a:pPr>
            <a:r>
              <a:rPr lang="da-DK" dirty="0"/>
              <a:t>Hvor vi står</a:t>
            </a:r>
          </a:p>
          <a:p>
            <a:pPr lvl="1" eaLnBrk="1" hangingPunct="1">
              <a:defRPr/>
            </a:pPr>
            <a:r>
              <a:rPr lang="da-DK" sz="2800" dirty="0"/>
              <a:t>Vores udfordringer</a:t>
            </a:r>
          </a:p>
          <a:p>
            <a:pPr lvl="1" eaLnBrk="1" hangingPunct="1">
              <a:defRPr/>
            </a:pPr>
            <a:r>
              <a:rPr lang="da-DK" sz="2800" dirty="0"/>
              <a:t>Vores styrkepositioner</a:t>
            </a:r>
          </a:p>
          <a:p>
            <a:pPr eaLnBrk="1" hangingPunct="1">
              <a:defRPr/>
            </a:pPr>
            <a:r>
              <a:rPr lang="da-DK" dirty="0"/>
              <a:t>Budget 2022</a:t>
            </a:r>
          </a:p>
          <a:p>
            <a:pPr eaLnBrk="1" hangingPunct="1">
              <a:defRPr/>
            </a:pPr>
            <a:r>
              <a:rPr lang="da-DK" dirty="0"/>
              <a:t>Opsummering</a:t>
            </a:r>
          </a:p>
          <a:p>
            <a:pPr marL="0" indent="0" eaLnBrk="1" hangingPunct="1">
              <a:buNone/>
              <a:defRPr/>
            </a:pPr>
            <a:endParaRPr lang="da-DK" dirty="0"/>
          </a:p>
          <a:p>
            <a:pPr marL="0" indent="0" eaLnBrk="1" hangingPunct="1">
              <a:buNone/>
              <a:defRPr/>
            </a:pPr>
            <a:endParaRPr lang="da-DK" sz="32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3F0A7-66B0-436F-ABF8-AA1174C07610}"/>
              </a:ext>
            </a:extLst>
          </p:cNvPr>
          <p:cNvSpPr>
            <a:spLocks noGrp="1"/>
          </p:cNvSpPr>
          <p:nvPr>
            <p:ph type="title"/>
          </p:nvPr>
        </p:nvSpPr>
        <p:spPr>
          <a:xfrm>
            <a:off x="1850647" y="0"/>
            <a:ext cx="5976664" cy="1143000"/>
          </a:xfrm>
        </p:spPr>
        <p:txBody>
          <a:bodyPr/>
          <a:lstStyle/>
          <a:p>
            <a:r>
              <a:rPr lang="da-DK" sz="2800" b="1" dirty="0"/>
              <a:t>Driftsudgifter – reduktioner</a:t>
            </a:r>
          </a:p>
        </p:txBody>
      </p:sp>
      <p:pic>
        <p:nvPicPr>
          <p:cNvPr id="18" name="Billede 17">
            <a:extLst>
              <a:ext uri="{FF2B5EF4-FFF2-40B4-BE49-F238E27FC236}">
                <a16:creationId xmlns:a16="http://schemas.microsoft.com/office/drawing/2014/main" id="{2C942D22-1B76-4D72-B23F-07AFFC3ADFDB}"/>
              </a:ext>
            </a:extLst>
          </p:cNvPr>
          <p:cNvPicPr>
            <a:picLocks noChangeAspect="1"/>
          </p:cNvPicPr>
          <p:nvPr/>
        </p:nvPicPr>
        <p:blipFill rotWithShape="1">
          <a:blip r:embed="rId3"/>
          <a:srcRect t="33201" b="9051"/>
          <a:stretch/>
        </p:blipFill>
        <p:spPr>
          <a:xfrm>
            <a:off x="2063552" y="836712"/>
            <a:ext cx="6480720" cy="5132980"/>
          </a:xfrm>
          <a:prstGeom prst="rect">
            <a:avLst/>
          </a:prstGeom>
        </p:spPr>
      </p:pic>
    </p:spTree>
    <p:extLst>
      <p:ext uri="{BB962C8B-B14F-4D97-AF65-F5344CB8AC3E}">
        <p14:creationId xmlns:p14="http://schemas.microsoft.com/office/powerpoint/2010/main" val="10726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3F0A7-66B0-436F-ABF8-AA1174C07610}"/>
              </a:ext>
            </a:extLst>
          </p:cNvPr>
          <p:cNvSpPr>
            <a:spLocks noGrp="1"/>
          </p:cNvSpPr>
          <p:nvPr>
            <p:ph type="title"/>
          </p:nvPr>
        </p:nvSpPr>
        <p:spPr>
          <a:xfrm>
            <a:off x="1850647" y="0"/>
            <a:ext cx="5976664" cy="1143000"/>
          </a:xfrm>
        </p:spPr>
        <p:txBody>
          <a:bodyPr/>
          <a:lstStyle/>
          <a:p>
            <a:r>
              <a:rPr lang="da-DK" sz="2800" b="1" dirty="0"/>
              <a:t>Driftsudgifter – reduktioner</a:t>
            </a:r>
          </a:p>
        </p:txBody>
      </p:sp>
      <p:pic>
        <p:nvPicPr>
          <p:cNvPr id="5" name="Billede 4">
            <a:extLst>
              <a:ext uri="{FF2B5EF4-FFF2-40B4-BE49-F238E27FC236}">
                <a16:creationId xmlns:a16="http://schemas.microsoft.com/office/drawing/2014/main" id="{1118EA78-891A-46DC-A2DB-6C93AFA20716}"/>
              </a:ext>
            </a:extLst>
          </p:cNvPr>
          <p:cNvPicPr>
            <a:picLocks noChangeAspect="1"/>
          </p:cNvPicPr>
          <p:nvPr/>
        </p:nvPicPr>
        <p:blipFill rotWithShape="1">
          <a:blip r:embed="rId3"/>
          <a:srcRect t="90949"/>
          <a:stretch/>
        </p:blipFill>
        <p:spPr>
          <a:xfrm>
            <a:off x="2063552" y="1367269"/>
            <a:ext cx="6381126" cy="792088"/>
          </a:xfrm>
          <a:prstGeom prst="rect">
            <a:avLst/>
          </a:prstGeom>
        </p:spPr>
      </p:pic>
      <p:pic>
        <p:nvPicPr>
          <p:cNvPr id="7" name="Billede 6">
            <a:extLst>
              <a:ext uri="{FF2B5EF4-FFF2-40B4-BE49-F238E27FC236}">
                <a16:creationId xmlns:a16="http://schemas.microsoft.com/office/drawing/2014/main" id="{F8969FC4-5FFE-4308-B491-3466749442D8}"/>
              </a:ext>
            </a:extLst>
          </p:cNvPr>
          <p:cNvPicPr>
            <a:picLocks noChangeAspect="1"/>
          </p:cNvPicPr>
          <p:nvPr/>
        </p:nvPicPr>
        <p:blipFill rotWithShape="1">
          <a:blip r:embed="rId4"/>
          <a:srcRect b="63650"/>
          <a:stretch/>
        </p:blipFill>
        <p:spPr>
          <a:xfrm>
            <a:off x="2063552" y="2159358"/>
            <a:ext cx="6381126" cy="3042679"/>
          </a:xfrm>
          <a:prstGeom prst="rect">
            <a:avLst/>
          </a:prstGeom>
        </p:spPr>
      </p:pic>
      <p:cxnSp>
        <p:nvCxnSpPr>
          <p:cNvPr id="6" name="Lige pilforbindelse 9">
            <a:extLst>
              <a:ext uri="{FF2B5EF4-FFF2-40B4-BE49-F238E27FC236}">
                <a16:creationId xmlns:a16="http://schemas.microsoft.com/office/drawing/2014/main" id="{31292097-EC6F-4829-A8F8-F722835CA8A6}"/>
              </a:ext>
            </a:extLst>
          </p:cNvPr>
          <p:cNvCxnSpPr>
            <a:cxnSpLocks noChangeShapeType="1"/>
          </p:cNvCxnSpPr>
          <p:nvPr/>
        </p:nvCxnSpPr>
        <p:spPr bwMode="auto">
          <a:xfrm>
            <a:off x="1658528" y="378904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438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udvidelser</a:t>
            </a:r>
          </a:p>
        </p:txBody>
      </p:sp>
      <p:pic>
        <p:nvPicPr>
          <p:cNvPr id="7" name="Billede 6">
            <a:extLst>
              <a:ext uri="{FF2B5EF4-FFF2-40B4-BE49-F238E27FC236}">
                <a16:creationId xmlns:a16="http://schemas.microsoft.com/office/drawing/2014/main" id="{FEDDD9A2-215B-4022-B630-E22B9ADCAB87}"/>
              </a:ext>
            </a:extLst>
          </p:cNvPr>
          <p:cNvPicPr>
            <a:picLocks noChangeAspect="1"/>
          </p:cNvPicPr>
          <p:nvPr/>
        </p:nvPicPr>
        <p:blipFill rotWithShape="1">
          <a:blip r:embed="rId3"/>
          <a:srcRect t="36350" b="14392"/>
          <a:stretch/>
        </p:blipFill>
        <p:spPr>
          <a:xfrm>
            <a:off x="1847529" y="1124745"/>
            <a:ext cx="6788311" cy="4386237"/>
          </a:xfrm>
          <a:prstGeom prst="rect">
            <a:avLst/>
          </a:prstGeom>
        </p:spPr>
      </p:pic>
      <p:cxnSp>
        <p:nvCxnSpPr>
          <p:cNvPr id="9" name="Lige pilforbindelse 9">
            <a:extLst>
              <a:ext uri="{FF2B5EF4-FFF2-40B4-BE49-F238E27FC236}">
                <a16:creationId xmlns:a16="http://schemas.microsoft.com/office/drawing/2014/main" id="{766A82F8-7747-4281-BA48-94B7DA97CF94}"/>
              </a:ext>
            </a:extLst>
          </p:cNvPr>
          <p:cNvCxnSpPr>
            <a:cxnSpLocks noChangeShapeType="1"/>
          </p:cNvCxnSpPr>
          <p:nvPr/>
        </p:nvCxnSpPr>
        <p:spPr bwMode="auto">
          <a:xfrm>
            <a:off x="1406419" y="422108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Lige pilforbindelse 9">
            <a:extLst>
              <a:ext uri="{FF2B5EF4-FFF2-40B4-BE49-F238E27FC236}">
                <a16:creationId xmlns:a16="http://schemas.microsoft.com/office/drawing/2014/main" id="{D0C93384-3C74-440E-BE07-D35B490FF310}"/>
              </a:ext>
            </a:extLst>
          </p:cNvPr>
          <p:cNvCxnSpPr>
            <a:cxnSpLocks noChangeShapeType="1"/>
          </p:cNvCxnSpPr>
          <p:nvPr/>
        </p:nvCxnSpPr>
        <p:spPr bwMode="auto">
          <a:xfrm>
            <a:off x="1406419" y="486916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16EAA8D3-5A60-45B9-B394-CC4712D8269E}"/>
              </a:ext>
            </a:extLst>
          </p:cNvPr>
          <p:cNvPicPr/>
          <p:nvPr/>
        </p:nvPicPr>
        <p:blipFill rotWithShape="1">
          <a:blip r:embed="rId3">
            <a:extLst>
              <a:ext uri="{28A0092B-C50C-407E-A947-70E740481C1C}">
                <a14:useLocalDpi xmlns:a14="http://schemas.microsoft.com/office/drawing/2010/main" val="0"/>
              </a:ext>
            </a:extLst>
          </a:blip>
          <a:srcRect b="70244"/>
          <a:stretch/>
        </p:blipFill>
        <p:spPr bwMode="auto">
          <a:xfrm>
            <a:off x="1157396" y="2619504"/>
            <a:ext cx="7282610" cy="2982490"/>
          </a:xfrm>
          <a:prstGeom prst="rect">
            <a:avLst/>
          </a:prstGeom>
          <a:noFill/>
          <a:ln>
            <a:noFill/>
          </a:ln>
          <a:extLst>
            <a:ext uri="{53640926-AAD7-44D8-BBD7-CCE9431645EC}">
              <a14:shadowObscured xmlns:a14="http://schemas.microsoft.com/office/drawing/2010/main"/>
            </a:ext>
          </a:extLst>
        </p:spPr>
      </p:pic>
      <p:pic>
        <p:nvPicPr>
          <p:cNvPr id="14" name="Billede 13">
            <a:extLst>
              <a:ext uri="{FF2B5EF4-FFF2-40B4-BE49-F238E27FC236}">
                <a16:creationId xmlns:a16="http://schemas.microsoft.com/office/drawing/2014/main" id="{E3CD842C-E573-4C52-9B8F-3AE7AE30FAD1}"/>
              </a:ext>
            </a:extLst>
          </p:cNvPr>
          <p:cNvPicPr/>
          <p:nvPr/>
        </p:nvPicPr>
        <p:blipFill rotWithShape="1">
          <a:blip r:embed="rId4">
            <a:extLst>
              <a:ext uri="{28A0092B-C50C-407E-A947-70E740481C1C}">
                <a14:useLocalDpi xmlns:a14="http://schemas.microsoft.com/office/drawing/2010/main" val="0"/>
              </a:ext>
            </a:extLst>
          </a:blip>
          <a:srcRect t="85907"/>
          <a:stretch/>
        </p:blipFill>
        <p:spPr bwMode="auto">
          <a:xfrm>
            <a:off x="1157396" y="1207030"/>
            <a:ext cx="7282610" cy="1429857"/>
          </a:xfrm>
          <a:prstGeom prst="rect">
            <a:avLst/>
          </a:prstGeom>
          <a:noFill/>
          <a:ln>
            <a:noFill/>
          </a:ln>
          <a:extLst>
            <a:ext uri="{53640926-AAD7-44D8-BBD7-CCE9431645EC}">
              <a14:shadowObscured xmlns:a14="http://schemas.microsoft.com/office/drawing/2010/main"/>
            </a:ext>
          </a:extLst>
        </p:spPr>
      </p:pic>
      <p:sp>
        <p:nvSpPr>
          <p:cNvPr id="37892" name="Rectangle 2">
            <a:extLst>
              <a:ext uri="{FF2B5EF4-FFF2-40B4-BE49-F238E27FC236}">
                <a16:creationId xmlns:a16="http://schemas.microsoft.com/office/drawing/2014/main" id="{659104B6-3C96-42A2-9B01-9FA0C59548C0}"/>
              </a:ext>
            </a:extLst>
          </p:cNvPr>
          <p:cNvSpPr>
            <a:spLocks noGrp="1" noChangeArrowheads="1"/>
          </p:cNvSpPr>
          <p:nvPr>
            <p:ph type="title"/>
          </p:nvPr>
        </p:nvSpPr>
        <p:spPr>
          <a:xfrm>
            <a:off x="1733550" y="77789"/>
            <a:ext cx="7848600" cy="765175"/>
          </a:xfrm>
        </p:spPr>
        <p:txBody>
          <a:bodyPr/>
          <a:lstStyle/>
          <a:p>
            <a:pPr algn="l" eaLnBrk="1" hangingPunct="1"/>
            <a:r>
              <a:rPr lang="da-DK" altLang="da-DK" sz="2800" b="1" dirty="0"/>
              <a:t>Driftsudgifter – udvidelser</a:t>
            </a:r>
          </a:p>
        </p:txBody>
      </p:sp>
      <p:cxnSp>
        <p:nvCxnSpPr>
          <p:cNvPr id="11" name="Lige pilforbindelse 9">
            <a:extLst>
              <a:ext uri="{FF2B5EF4-FFF2-40B4-BE49-F238E27FC236}">
                <a16:creationId xmlns:a16="http://schemas.microsoft.com/office/drawing/2014/main" id="{ECBD5E54-CEBE-4D50-AAED-680C25D5DCA0}"/>
              </a:ext>
            </a:extLst>
          </p:cNvPr>
          <p:cNvCxnSpPr>
            <a:cxnSpLocks noChangeShapeType="1"/>
          </p:cNvCxnSpPr>
          <p:nvPr/>
        </p:nvCxnSpPr>
        <p:spPr bwMode="auto">
          <a:xfrm>
            <a:off x="695400" y="177281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7B2F0F91-4961-4EA2-89B8-136CDF8EBBA0}"/>
              </a:ext>
            </a:extLst>
          </p:cNvPr>
          <p:cNvCxnSpPr>
            <a:cxnSpLocks noChangeShapeType="1"/>
          </p:cNvCxnSpPr>
          <p:nvPr/>
        </p:nvCxnSpPr>
        <p:spPr bwMode="auto">
          <a:xfrm>
            <a:off x="695398" y="220486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9">
            <a:extLst>
              <a:ext uri="{FF2B5EF4-FFF2-40B4-BE49-F238E27FC236}">
                <a16:creationId xmlns:a16="http://schemas.microsoft.com/office/drawing/2014/main" id="{A1B95091-B6EC-4AAC-9B5D-91044D41140E}"/>
              </a:ext>
            </a:extLst>
          </p:cNvPr>
          <p:cNvCxnSpPr>
            <a:cxnSpLocks noChangeShapeType="1"/>
          </p:cNvCxnSpPr>
          <p:nvPr/>
        </p:nvCxnSpPr>
        <p:spPr bwMode="auto">
          <a:xfrm>
            <a:off x="695398" y="481775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227743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a:extLst>
              <a:ext uri="{FF2B5EF4-FFF2-40B4-BE49-F238E27FC236}">
                <a16:creationId xmlns:a16="http://schemas.microsoft.com/office/drawing/2014/main" id="{495D5FCC-1594-4753-81A1-22E3BCA1A445}"/>
              </a:ext>
            </a:extLst>
          </p:cNvPr>
          <p:cNvSpPr>
            <a:spLocks noGrp="1" noChangeArrowheads="1"/>
          </p:cNvSpPr>
          <p:nvPr>
            <p:ph type="title"/>
          </p:nvPr>
        </p:nvSpPr>
        <p:spPr>
          <a:xfrm>
            <a:off x="1703388" y="115888"/>
            <a:ext cx="7848600" cy="576262"/>
          </a:xfrm>
        </p:spPr>
        <p:txBody>
          <a:bodyPr/>
          <a:lstStyle/>
          <a:p>
            <a:pPr algn="l" eaLnBrk="1" hangingPunct="1">
              <a:defRPr/>
            </a:pPr>
            <a:r>
              <a:rPr lang="da-DK" altLang="da-DK" sz="2800" b="1" dirty="0">
                <a:latin typeface="+mn-lt"/>
              </a:rPr>
              <a:t>Anlægsudgifter</a:t>
            </a:r>
          </a:p>
        </p:txBody>
      </p:sp>
      <p:pic>
        <p:nvPicPr>
          <p:cNvPr id="6" name="Billede 5">
            <a:extLst>
              <a:ext uri="{FF2B5EF4-FFF2-40B4-BE49-F238E27FC236}">
                <a16:creationId xmlns:a16="http://schemas.microsoft.com/office/drawing/2014/main" id="{B136A2DE-56CC-4C64-B8A4-A1C03E76DDF7}"/>
              </a:ext>
            </a:extLst>
          </p:cNvPr>
          <p:cNvPicPr/>
          <p:nvPr/>
        </p:nvPicPr>
        <p:blipFill rotWithShape="1">
          <a:blip r:embed="rId3">
            <a:extLst>
              <a:ext uri="{28A0092B-C50C-407E-A947-70E740481C1C}">
                <a14:useLocalDpi xmlns:a14="http://schemas.microsoft.com/office/drawing/2010/main" val="0"/>
              </a:ext>
            </a:extLst>
          </a:blip>
          <a:srcRect t="30062" b="22285"/>
          <a:stretch/>
        </p:blipFill>
        <p:spPr bwMode="auto">
          <a:xfrm>
            <a:off x="706232" y="980727"/>
            <a:ext cx="6973944" cy="4824532"/>
          </a:xfrm>
          <a:prstGeom prst="rect">
            <a:avLst/>
          </a:prstGeom>
          <a:noFill/>
          <a:ln>
            <a:noFill/>
          </a:ln>
          <a:extLst>
            <a:ext uri="{53640926-AAD7-44D8-BBD7-CCE9431645EC}">
              <a14:shadowObscured xmlns:a14="http://schemas.microsoft.com/office/drawing/2010/main"/>
            </a:ext>
          </a:extLst>
        </p:spPr>
      </p:pic>
      <p:cxnSp>
        <p:nvCxnSpPr>
          <p:cNvPr id="7" name="Lige pilforbindelse 9">
            <a:extLst>
              <a:ext uri="{FF2B5EF4-FFF2-40B4-BE49-F238E27FC236}">
                <a16:creationId xmlns:a16="http://schemas.microsoft.com/office/drawing/2014/main" id="{6FD6EFEF-59F1-4AD0-8B7A-5F5617C0F416}"/>
              </a:ext>
            </a:extLst>
          </p:cNvPr>
          <p:cNvCxnSpPr>
            <a:cxnSpLocks noChangeShapeType="1"/>
          </p:cNvCxnSpPr>
          <p:nvPr/>
        </p:nvCxnSpPr>
        <p:spPr bwMode="auto">
          <a:xfrm>
            <a:off x="191344" y="234888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Pladsholder til diasnummer 5">
            <a:extLst>
              <a:ext uri="{FF2B5EF4-FFF2-40B4-BE49-F238E27FC236}">
                <a16:creationId xmlns:a16="http://schemas.microsoft.com/office/drawing/2014/main" id="{F0E3A07C-1CAF-4C00-8594-5238B71206FA}"/>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B0F16217-10AE-4984-8B16-89ADFF5974FB}" type="slidenum">
              <a:rPr lang="da-DK" altLang="da-DK" sz="1400">
                <a:latin typeface="Arial" panose="020B0604020202020204" pitchFamily="34" charset="0"/>
              </a:rPr>
              <a:pPr>
                <a:spcBef>
                  <a:spcPct val="0"/>
                </a:spcBef>
                <a:buFontTx/>
                <a:buNone/>
              </a:pPr>
              <a:t>25</a:t>
            </a:fld>
            <a:endParaRPr lang="da-DK" altLang="da-DK" sz="1400">
              <a:latin typeface="Arial" panose="020B0604020202020204" pitchFamily="34" charset="0"/>
            </a:endParaRPr>
          </a:p>
        </p:txBody>
      </p:sp>
      <p:sp>
        <p:nvSpPr>
          <p:cNvPr id="45060" name="Rectangle 2">
            <a:extLst>
              <a:ext uri="{FF2B5EF4-FFF2-40B4-BE49-F238E27FC236}">
                <a16:creationId xmlns:a16="http://schemas.microsoft.com/office/drawing/2014/main" id="{073A9933-ED78-46CC-8578-017322BCB253}"/>
              </a:ext>
            </a:extLst>
          </p:cNvPr>
          <p:cNvSpPr>
            <a:spLocks noGrp="1" noChangeArrowheads="1"/>
          </p:cNvSpPr>
          <p:nvPr>
            <p:ph type="title"/>
          </p:nvPr>
        </p:nvSpPr>
        <p:spPr>
          <a:xfrm>
            <a:off x="1703388" y="1"/>
            <a:ext cx="7848600" cy="620713"/>
          </a:xfrm>
        </p:spPr>
        <p:txBody>
          <a:bodyPr/>
          <a:lstStyle/>
          <a:p>
            <a:pPr algn="l" eaLnBrk="1" hangingPunct="1">
              <a:defRPr/>
            </a:pPr>
            <a:r>
              <a:rPr lang="da-DK" altLang="da-DK" sz="2800" b="1" dirty="0">
                <a:latin typeface="+mn-lt"/>
              </a:rPr>
              <a:t>Anlægsudgifter</a:t>
            </a:r>
          </a:p>
        </p:txBody>
      </p:sp>
      <p:pic>
        <p:nvPicPr>
          <p:cNvPr id="7" name="Billede 6">
            <a:extLst>
              <a:ext uri="{FF2B5EF4-FFF2-40B4-BE49-F238E27FC236}">
                <a16:creationId xmlns:a16="http://schemas.microsoft.com/office/drawing/2014/main" id="{632DEE65-4672-4833-BABD-440AD396DE75}"/>
              </a:ext>
            </a:extLst>
          </p:cNvPr>
          <p:cNvPicPr/>
          <p:nvPr/>
        </p:nvPicPr>
        <p:blipFill rotWithShape="1">
          <a:blip r:embed="rId3">
            <a:extLst>
              <a:ext uri="{28A0092B-C50C-407E-A947-70E740481C1C}">
                <a14:useLocalDpi xmlns:a14="http://schemas.microsoft.com/office/drawing/2010/main" val="0"/>
              </a:ext>
            </a:extLst>
          </a:blip>
          <a:srcRect t="76914"/>
          <a:stretch/>
        </p:blipFill>
        <p:spPr bwMode="auto">
          <a:xfrm>
            <a:off x="911424" y="1042814"/>
            <a:ext cx="6768752" cy="2314175"/>
          </a:xfrm>
          <a:prstGeom prst="rect">
            <a:avLst/>
          </a:prstGeom>
          <a:noFill/>
          <a:ln>
            <a:noFill/>
          </a:ln>
        </p:spPr>
      </p:pic>
      <p:pic>
        <p:nvPicPr>
          <p:cNvPr id="2" name="Billede 1">
            <a:extLst>
              <a:ext uri="{FF2B5EF4-FFF2-40B4-BE49-F238E27FC236}">
                <a16:creationId xmlns:a16="http://schemas.microsoft.com/office/drawing/2014/main" id="{04FFC6E8-3A90-41F8-8ACF-F844E6538EFC}"/>
              </a:ext>
            </a:extLst>
          </p:cNvPr>
          <p:cNvPicPr>
            <a:picLocks noChangeAspect="1"/>
          </p:cNvPicPr>
          <p:nvPr/>
        </p:nvPicPr>
        <p:blipFill rotWithShape="1">
          <a:blip r:embed="rId4"/>
          <a:srcRect b="79400"/>
          <a:stretch/>
        </p:blipFill>
        <p:spPr>
          <a:xfrm>
            <a:off x="911424" y="3361889"/>
            <a:ext cx="6768752" cy="1933259"/>
          </a:xfrm>
          <a:prstGeom prst="rect">
            <a:avLst/>
          </a:prstGeom>
        </p:spPr>
      </p:pic>
      <p:cxnSp>
        <p:nvCxnSpPr>
          <p:cNvPr id="14" name="Lige pilforbindelse 9">
            <a:extLst>
              <a:ext uri="{FF2B5EF4-FFF2-40B4-BE49-F238E27FC236}">
                <a16:creationId xmlns:a16="http://schemas.microsoft.com/office/drawing/2014/main" id="{65F96350-8782-43B2-A9B1-603A348C1162}"/>
              </a:ext>
            </a:extLst>
          </p:cNvPr>
          <p:cNvCxnSpPr>
            <a:cxnSpLocks noChangeShapeType="1"/>
          </p:cNvCxnSpPr>
          <p:nvPr/>
        </p:nvCxnSpPr>
        <p:spPr bwMode="auto">
          <a:xfrm>
            <a:off x="479376" y="109721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Lige pilforbindelse 9">
            <a:extLst>
              <a:ext uri="{FF2B5EF4-FFF2-40B4-BE49-F238E27FC236}">
                <a16:creationId xmlns:a16="http://schemas.microsoft.com/office/drawing/2014/main" id="{D26B4F1A-80CB-4158-BE2C-AB6069E491CB}"/>
              </a:ext>
            </a:extLst>
          </p:cNvPr>
          <p:cNvCxnSpPr>
            <a:cxnSpLocks noChangeShapeType="1"/>
          </p:cNvCxnSpPr>
          <p:nvPr/>
        </p:nvCxnSpPr>
        <p:spPr bwMode="auto">
          <a:xfrm>
            <a:off x="479376" y="124780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Lige pilforbindelse 9">
            <a:extLst>
              <a:ext uri="{FF2B5EF4-FFF2-40B4-BE49-F238E27FC236}">
                <a16:creationId xmlns:a16="http://schemas.microsoft.com/office/drawing/2014/main" id="{0836A5F1-87DE-4010-9487-5818764FE866}"/>
              </a:ext>
            </a:extLst>
          </p:cNvPr>
          <p:cNvCxnSpPr>
            <a:cxnSpLocks noChangeShapeType="1"/>
          </p:cNvCxnSpPr>
          <p:nvPr/>
        </p:nvCxnSpPr>
        <p:spPr bwMode="auto">
          <a:xfrm flipV="1">
            <a:off x="533033" y="4509120"/>
            <a:ext cx="253399" cy="20604"/>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diasnummer 5">
            <a:extLst>
              <a:ext uri="{FF2B5EF4-FFF2-40B4-BE49-F238E27FC236}">
                <a16:creationId xmlns:a16="http://schemas.microsoft.com/office/drawing/2014/main" id="{F1D140FE-9788-48EF-B331-68EF839D52C8}"/>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EC8AA371-BCB3-43D0-968E-638F488C6B14}" type="slidenum">
              <a:rPr lang="da-DK" altLang="da-DK" sz="1400">
                <a:latin typeface="Arial" panose="020B0604020202020204" pitchFamily="34" charset="0"/>
              </a:rPr>
              <a:pPr>
                <a:spcBef>
                  <a:spcPct val="0"/>
                </a:spcBef>
                <a:buFontTx/>
                <a:buNone/>
              </a:pPr>
              <a:t>26</a:t>
            </a:fld>
            <a:endParaRPr lang="da-DK" altLang="da-DK" sz="1400">
              <a:latin typeface="Arial" panose="020B0604020202020204" pitchFamily="34" charset="0"/>
            </a:endParaRPr>
          </a:p>
        </p:txBody>
      </p:sp>
      <p:sp>
        <p:nvSpPr>
          <p:cNvPr id="46083" name="Rectangle 2">
            <a:extLst>
              <a:ext uri="{FF2B5EF4-FFF2-40B4-BE49-F238E27FC236}">
                <a16:creationId xmlns:a16="http://schemas.microsoft.com/office/drawing/2014/main" id="{BAFC7922-2ED0-4E96-998B-1ECBD06A18F6}"/>
              </a:ext>
            </a:extLst>
          </p:cNvPr>
          <p:cNvSpPr>
            <a:spLocks noGrp="1" noChangeArrowheads="1"/>
          </p:cNvSpPr>
          <p:nvPr>
            <p:ph type="title"/>
          </p:nvPr>
        </p:nvSpPr>
        <p:spPr>
          <a:xfrm>
            <a:off x="2424113" y="115889"/>
            <a:ext cx="6119812" cy="935037"/>
          </a:xfrm>
        </p:spPr>
        <p:txBody>
          <a:bodyPr/>
          <a:lstStyle/>
          <a:p>
            <a:pPr algn="l" eaLnBrk="1" hangingPunct="1">
              <a:defRPr/>
            </a:pPr>
            <a:r>
              <a:rPr lang="da-DK" altLang="da-DK" sz="2800" b="1" dirty="0">
                <a:latin typeface="+mn-lt"/>
              </a:rPr>
              <a:t>Anlægsudgifter</a:t>
            </a:r>
          </a:p>
        </p:txBody>
      </p:sp>
      <p:pic>
        <p:nvPicPr>
          <p:cNvPr id="5" name="Billede 4">
            <a:extLst>
              <a:ext uri="{FF2B5EF4-FFF2-40B4-BE49-F238E27FC236}">
                <a16:creationId xmlns:a16="http://schemas.microsoft.com/office/drawing/2014/main" id="{B8ECBC48-DF9B-4726-89F5-33C32EA6A29B}"/>
              </a:ext>
            </a:extLst>
          </p:cNvPr>
          <p:cNvPicPr/>
          <p:nvPr/>
        </p:nvPicPr>
        <p:blipFill rotWithShape="1">
          <a:blip r:embed="rId3">
            <a:extLst>
              <a:ext uri="{28A0092B-C50C-407E-A947-70E740481C1C}">
                <a14:useLocalDpi xmlns:a14="http://schemas.microsoft.com/office/drawing/2010/main" val="0"/>
              </a:ext>
            </a:extLst>
          </a:blip>
          <a:srcRect t="20367" b="46610"/>
          <a:stretch/>
        </p:blipFill>
        <p:spPr bwMode="auto">
          <a:xfrm>
            <a:off x="983432" y="1268760"/>
            <a:ext cx="7272808" cy="3240360"/>
          </a:xfrm>
          <a:prstGeom prst="rect">
            <a:avLst/>
          </a:prstGeom>
          <a:noFill/>
          <a:ln>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dsholder til diasnummer 5">
            <a:extLst>
              <a:ext uri="{FF2B5EF4-FFF2-40B4-BE49-F238E27FC236}">
                <a16:creationId xmlns:a16="http://schemas.microsoft.com/office/drawing/2014/main" id="{ED2AAFE4-F175-48D2-AE1F-FA44DCC205A3}"/>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7E385E35-7525-4124-BC97-47C16445D8EA}" type="slidenum">
              <a:rPr lang="da-DK" altLang="da-DK" sz="1400">
                <a:latin typeface="Arial" panose="020B0604020202020204" pitchFamily="34" charset="0"/>
              </a:rPr>
              <a:pPr>
                <a:spcBef>
                  <a:spcPct val="0"/>
                </a:spcBef>
                <a:buFontTx/>
                <a:buNone/>
              </a:pPr>
              <a:t>27</a:t>
            </a:fld>
            <a:endParaRPr lang="da-DK" altLang="da-DK" sz="1400">
              <a:latin typeface="Arial" panose="020B0604020202020204" pitchFamily="34" charset="0"/>
            </a:endParaRPr>
          </a:p>
        </p:txBody>
      </p:sp>
      <p:sp>
        <p:nvSpPr>
          <p:cNvPr id="47107" name="Rectangle 2">
            <a:extLst>
              <a:ext uri="{FF2B5EF4-FFF2-40B4-BE49-F238E27FC236}">
                <a16:creationId xmlns:a16="http://schemas.microsoft.com/office/drawing/2014/main" id="{3312297C-BC7F-4EFF-95B3-4F7834983161}"/>
              </a:ext>
            </a:extLst>
          </p:cNvPr>
          <p:cNvSpPr>
            <a:spLocks noGrp="1" noChangeArrowheads="1"/>
          </p:cNvSpPr>
          <p:nvPr>
            <p:ph type="title"/>
          </p:nvPr>
        </p:nvSpPr>
        <p:spPr>
          <a:xfrm>
            <a:off x="2424113" y="115889"/>
            <a:ext cx="6119812" cy="935037"/>
          </a:xfrm>
        </p:spPr>
        <p:txBody>
          <a:bodyPr/>
          <a:lstStyle/>
          <a:p>
            <a:pPr algn="l" eaLnBrk="1" hangingPunct="1">
              <a:defRPr/>
            </a:pPr>
            <a:r>
              <a:rPr lang="da-DK" altLang="da-DK" sz="2800" b="1" dirty="0">
                <a:latin typeface="+mn-lt"/>
              </a:rPr>
              <a:t>Anlægsudgifter</a:t>
            </a:r>
          </a:p>
        </p:txBody>
      </p:sp>
      <p:pic>
        <p:nvPicPr>
          <p:cNvPr id="2" name="Billede 1">
            <a:extLst>
              <a:ext uri="{FF2B5EF4-FFF2-40B4-BE49-F238E27FC236}">
                <a16:creationId xmlns:a16="http://schemas.microsoft.com/office/drawing/2014/main" id="{9F6EA393-EB9D-4141-B0A7-BED430F9D531}"/>
              </a:ext>
            </a:extLst>
          </p:cNvPr>
          <p:cNvPicPr>
            <a:picLocks noChangeAspect="1"/>
          </p:cNvPicPr>
          <p:nvPr/>
        </p:nvPicPr>
        <p:blipFill rotWithShape="1">
          <a:blip r:embed="rId3"/>
          <a:srcRect t="53460" b="-1"/>
          <a:stretch/>
        </p:blipFill>
        <p:spPr>
          <a:xfrm>
            <a:off x="1631504" y="1656784"/>
            <a:ext cx="6552728" cy="4228370"/>
          </a:xfrm>
          <a:prstGeom prst="rect">
            <a:avLst/>
          </a:prstGeom>
        </p:spPr>
      </p:pic>
      <p:cxnSp>
        <p:nvCxnSpPr>
          <p:cNvPr id="11" name="Lige pilforbindelse 9">
            <a:extLst>
              <a:ext uri="{FF2B5EF4-FFF2-40B4-BE49-F238E27FC236}">
                <a16:creationId xmlns:a16="http://schemas.microsoft.com/office/drawing/2014/main" id="{84C3C70B-1834-4DA8-94E7-EC3F8B7A3C7A}"/>
              </a:ext>
            </a:extLst>
          </p:cNvPr>
          <p:cNvCxnSpPr>
            <a:cxnSpLocks noChangeShapeType="1"/>
          </p:cNvCxnSpPr>
          <p:nvPr/>
        </p:nvCxnSpPr>
        <p:spPr bwMode="auto">
          <a:xfrm>
            <a:off x="1199456" y="2801532"/>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702C56DE-AA14-45A5-8272-6BAD55F7FDA1}"/>
              </a:ext>
            </a:extLst>
          </p:cNvPr>
          <p:cNvCxnSpPr>
            <a:cxnSpLocks noChangeShapeType="1"/>
          </p:cNvCxnSpPr>
          <p:nvPr/>
        </p:nvCxnSpPr>
        <p:spPr bwMode="auto">
          <a:xfrm>
            <a:off x="1199456" y="436510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9">
            <a:extLst>
              <a:ext uri="{FF2B5EF4-FFF2-40B4-BE49-F238E27FC236}">
                <a16:creationId xmlns:a16="http://schemas.microsoft.com/office/drawing/2014/main" id="{34A9335C-5B1C-4F4D-AEFD-921CC48BECC4}"/>
              </a:ext>
            </a:extLst>
          </p:cNvPr>
          <p:cNvCxnSpPr>
            <a:cxnSpLocks noChangeShapeType="1"/>
          </p:cNvCxnSpPr>
          <p:nvPr/>
        </p:nvCxnSpPr>
        <p:spPr bwMode="auto">
          <a:xfrm>
            <a:off x="1199456" y="5781569"/>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a:extLst>
              <a:ext uri="{FF2B5EF4-FFF2-40B4-BE49-F238E27FC236}">
                <a16:creationId xmlns:a16="http://schemas.microsoft.com/office/drawing/2014/main" id="{6798107E-FAB9-4C2F-A4F9-2ACA25E60CBB}"/>
              </a:ext>
            </a:extLst>
          </p:cNvPr>
          <p:cNvSpPr>
            <a:spLocks noGrp="1" noChangeArrowheads="1"/>
          </p:cNvSpPr>
          <p:nvPr>
            <p:ph type="title"/>
          </p:nvPr>
        </p:nvSpPr>
        <p:spPr>
          <a:xfrm>
            <a:off x="2424113" y="115889"/>
            <a:ext cx="6119812" cy="935037"/>
          </a:xfrm>
        </p:spPr>
        <p:txBody>
          <a:bodyPr/>
          <a:lstStyle/>
          <a:p>
            <a:pPr algn="l" eaLnBrk="1" hangingPunct="1">
              <a:defRPr/>
            </a:pPr>
            <a:r>
              <a:rPr lang="da-DK" altLang="da-DK" sz="2800" b="1" dirty="0">
                <a:latin typeface="+mn-lt"/>
              </a:rPr>
              <a:t>Anlægsudgifter</a:t>
            </a:r>
          </a:p>
        </p:txBody>
      </p:sp>
      <p:pic>
        <p:nvPicPr>
          <p:cNvPr id="2" name="Billede 1">
            <a:extLst>
              <a:ext uri="{FF2B5EF4-FFF2-40B4-BE49-F238E27FC236}">
                <a16:creationId xmlns:a16="http://schemas.microsoft.com/office/drawing/2014/main" id="{222A39A4-E45C-4940-BDF8-7C2BC4BE8F81}"/>
              </a:ext>
            </a:extLst>
          </p:cNvPr>
          <p:cNvPicPr>
            <a:picLocks noChangeAspect="1"/>
          </p:cNvPicPr>
          <p:nvPr/>
        </p:nvPicPr>
        <p:blipFill rotWithShape="1">
          <a:blip r:embed="rId3"/>
          <a:srcRect b="47083"/>
          <a:stretch/>
        </p:blipFill>
        <p:spPr>
          <a:xfrm>
            <a:off x="836494" y="1450705"/>
            <a:ext cx="7848872" cy="3015774"/>
          </a:xfrm>
          <a:prstGeom prst="rect">
            <a:avLst/>
          </a:prstGeom>
        </p:spPr>
      </p:pic>
      <p:cxnSp>
        <p:nvCxnSpPr>
          <p:cNvPr id="10" name="Lige pilforbindelse 9">
            <a:extLst>
              <a:ext uri="{FF2B5EF4-FFF2-40B4-BE49-F238E27FC236}">
                <a16:creationId xmlns:a16="http://schemas.microsoft.com/office/drawing/2014/main" id="{22E7425E-ED8D-4F54-90DA-9B9B1DB597DC}"/>
              </a:ext>
            </a:extLst>
          </p:cNvPr>
          <p:cNvCxnSpPr>
            <a:cxnSpLocks noChangeShapeType="1"/>
          </p:cNvCxnSpPr>
          <p:nvPr/>
        </p:nvCxnSpPr>
        <p:spPr bwMode="auto">
          <a:xfrm>
            <a:off x="479376" y="184482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Lige pilforbindelse 9">
            <a:extLst>
              <a:ext uri="{FF2B5EF4-FFF2-40B4-BE49-F238E27FC236}">
                <a16:creationId xmlns:a16="http://schemas.microsoft.com/office/drawing/2014/main" id="{808D4A9D-C442-4296-A0D5-77BCC6CB6B16}"/>
              </a:ext>
            </a:extLst>
          </p:cNvPr>
          <p:cNvCxnSpPr>
            <a:cxnSpLocks noChangeShapeType="1"/>
          </p:cNvCxnSpPr>
          <p:nvPr/>
        </p:nvCxnSpPr>
        <p:spPr bwMode="auto">
          <a:xfrm>
            <a:off x="479376" y="2492896"/>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F0B27B5D-6326-45D9-B0CC-BE370435BE6C}"/>
              </a:ext>
            </a:extLst>
          </p:cNvPr>
          <p:cNvCxnSpPr>
            <a:cxnSpLocks noChangeShapeType="1"/>
          </p:cNvCxnSpPr>
          <p:nvPr/>
        </p:nvCxnSpPr>
        <p:spPr bwMode="auto">
          <a:xfrm>
            <a:off x="479376" y="2780928"/>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0F66F3A-0B79-4A8A-9C88-0EF4BAD4C06A}"/>
              </a:ext>
            </a:extLst>
          </p:cNvPr>
          <p:cNvPicPr>
            <a:picLocks noChangeAspect="1"/>
          </p:cNvPicPr>
          <p:nvPr/>
        </p:nvPicPr>
        <p:blipFill>
          <a:blip r:embed="rId3"/>
          <a:stretch>
            <a:fillRect/>
          </a:stretch>
        </p:blipFill>
        <p:spPr>
          <a:xfrm>
            <a:off x="1047750" y="1695450"/>
            <a:ext cx="10096500" cy="3467100"/>
          </a:xfrm>
          <a:prstGeom prst="rect">
            <a:avLst/>
          </a:prstGeom>
        </p:spPr>
      </p:pic>
      <p:sp>
        <p:nvSpPr>
          <p:cNvPr id="48131" name="Pladsholder til slidenummer 3">
            <a:extLst>
              <a:ext uri="{FF2B5EF4-FFF2-40B4-BE49-F238E27FC236}">
                <a16:creationId xmlns:a16="http://schemas.microsoft.com/office/drawing/2014/main" id="{F0974C0E-F396-49B5-8709-D9C4558AB3C1}"/>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6797CB73-9901-46C4-88E3-57AF516F755F}" type="slidenum">
              <a:rPr lang="da-DK" altLang="da-DK" sz="1400">
                <a:latin typeface="Arial" panose="020B0604020202020204" pitchFamily="34" charset="0"/>
              </a:rPr>
              <a:pPr>
                <a:spcBef>
                  <a:spcPct val="0"/>
                </a:spcBef>
                <a:buFontTx/>
                <a:buNone/>
              </a:pPr>
              <a:t>29</a:t>
            </a:fld>
            <a:endParaRPr lang="da-DK" altLang="da-DK" sz="1400">
              <a:latin typeface="Arial" panose="020B0604020202020204" pitchFamily="34" charset="0"/>
            </a:endParaRPr>
          </a:p>
        </p:txBody>
      </p:sp>
      <p:sp>
        <p:nvSpPr>
          <p:cNvPr id="49156" name="Rectangle 2">
            <a:extLst>
              <a:ext uri="{FF2B5EF4-FFF2-40B4-BE49-F238E27FC236}">
                <a16:creationId xmlns:a16="http://schemas.microsoft.com/office/drawing/2014/main" id="{2A5F0F01-B3E8-4B2C-8E66-79A691BE49E0}"/>
              </a:ext>
            </a:extLst>
          </p:cNvPr>
          <p:cNvSpPr>
            <a:spLocks noGrp="1" noChangeArrowheads="1"/>
          </p:cNvSpPr>
          <p:nvPr>
            <p:ph type="title"/>
          </p:nvPr>
        </p:nvSpPr>
        <p:spPr>
          <a:xfrm>
            <a:off x="2424113" y="115889"/>
            <a:ext cx="6119812" cy="935037"/>
          </a:xfrm>
        </p:spPr>
        <p:txBody>
          <a:bodyPr/>
          <a:lstStyle/>
          <a:p>
            <a:pPr algn="l" eaLnBrk="1" hangingPunct="1">
              <a:defRPr/>
            </a:pPr>
            <a:r>
              <a:rPr lang="da-DK" altLang="da-DK" sz="2800" b="1" dirty="0">
                <a:latin typeface="+mn-lt"/>
              </a:rPr>
              <a:t>Anlægsudgifter</a:t>
            </a:r>
          </a:p>
        </p:txBody>
      </p:sp>
      <p:cxnSp>
        <p:nvCxnSpPr>
          <p:cNvPr id="11" name="Lige pilforbindelse 9">
            <a:extLst>
              <a:ext uri="{FF2B5EF4-FFF2-40B4-BE49-F238E27FC236}">
                <a16:creationId xmlns:a16="http://schemas.microsoft.com/office/drawing/2014/main" id="{F120583A-3EDE-480C-ABCC-DFA3A0FCCCC0}"/>
              </a:ext>
            </a:extLst>
          </p:cNvPr>
          <p:cNvCxnSpPr>
            <a:cxnSpLocks noChangeShapeType="1"/>
          </p:cNvCxnSpPr>
          <p:nvPr/>
        </p:nvCxnSpPr>
        <p:spPr bwMode="auto">
          <a:xfrm>
            <a:off x="651955" y="2924944"/>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Lige pilforbindelse 9">
            <a:extLst>
              <a:ext uri="{FF2B5EF4-FFF2-40B4-BE49-F238E27FC236}">
                <a16:creationId xmlns:a16="http://schemas.microsoft.com/office/drawing/2014/main" id="{A8BDAD37-7924-4A7C-8430-623E906D1E37}"/>
              </a:ext>
            </a:extLst>
          </p:cNvPr>
          <p:cNvCxnSpPr>
            <a:cxnSpLocks noChangeShapeType="1"/>
          </p:cNvCxnSpPr>
          <p:nvPr/>
        </p:nvCxnSpPr>
        <p:spPr bwMode="auto">
          <a:xfrm>
            <a:off x="651955" y="3717032"/>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3BDD84D4-DA84-49F6-BD92-9A5E10E5BBAE}"/>
              </a:ext>
            </a:extLst>
          </p:cNvPr>
          <p:cNvSpPr>
            <a:spLocks noGrp="1" noChangeArrowheads="1"/>
          </p:cNvSpPr>
          <p:nvPr>
            <p:ph type="title"/>
          </p:nvPr>
        </p:nvSpPr>
        <p:spPr>
          <a:xfrm>
            <a:off x="1847851" y="257176"/>
            <a:ext cx="7777163" cy="792163"/>
          </a:xfrm>
        </p:spPr>
        <p:txBody>
          <a:bodyPr/>
          <a:lstStyle/>
          <a:p>
            <a:pPr algn="l" eaLnBrk="1" hangingPunct="1">
              <a:defRPr/>
            </a:pPr>
            <a:r>
              <a:rPr lang="da-DK" altLang="da-DK" sz="2800" b="1" dirty="0">
                <a:latin typeface="+mn-lt"/>
              </a:rPr>
              <a:t>Aftale mellem regering og KL 2022 </a:t>
            </a:r>
          </a:p>
        </p:txBody>
      </p:sp>
      <p:sp>
        <p:nvSpPr>
          <p:cNvPr id="8" name="Rectangle 7">
            <a:extLst>
              <a:ext uri="{FF2B5EF4-FFF2-40B4-BE49-F238E27FC236}">
                <a16:creationId xmlns:a16="http://schemas.microsoft.com/office/drawing/2014/main" id="{96908F51-E9BC-4F9A-84BD-70818EAAA793}"/>
              </a:ext>
            </a:extLst>
          </p:cNvPr>
          <p:cNvSpPr txBox="1">
            <a:spLocks noChangeArrowheads="1"/>
          </p:cNvSpPr>
          <p:nvPr/>
        </p:nvSpPr>
        <p:spPr bwMode="auto">
          <a:xfrm>
            <a:off x="1847851" y="1196753"/>
            <a:ext cx="8713787" cy="490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defRPr/>
            </a:pPr>
            <a:r>
              <a:rPr lang="da-DK" altLang="da-DK" sz="1800" dirty="0"/>
              <a:t>Løft i serviceramme til primært at dække udgifter til demografi med 1,4 mia. kr. </a:t>
            </a:r>
          </a:p>
          <a:p>
            <a:pPr lvl="1">
              <a:defRPr/>
            </a:pPr>
            <a:r>
              <a:rPr lang="da-DK" altLang="da-DK" sz="1400" dirty="0"/>
              <a:t>Skive Kommunes andel af bloktilskud til formålet: ca. 11 mio. kr.</a:t>
            </a:r>
          </a:p>
          <a:p>
            <a:pPr marL="457200" lvl="1" indent="0">
              <a:buNone/>
              <a:defRPr/>
            </a:pPr>
            <a:endParaRPr lang="da-DK" altLang="da-DK" sz="700" dirty="0">
              <a:highlight>
                <a:srgbClr val="FFFF00"/>
              </a:highlight>
            </a:endParaRPr>
          </a:p>
          <a:p>
            <a:pPr>
              <a:defRPr/>
            </a:pPr>
            <a:r>
              <a:rPr lang="da-DK" sz="1800" dirty="0"/>
              <a:t>Rammen for kommunernes anlægsinvesteringer udgør 19,9 mia. kr., heraf er kommunernes egenfinansiering 1 mia. kr., hvilket er et lavere anlægsniveau end i 2021. </a:t>
            </a:r>
          </a:p>
          <a:p>
            <a:pPr lvl="1">
              <a:defRPr/>
            </a:pPr>
            <a:r>
              <a:rPr lang="da-DK" sz="1400" dirty="0"/>
              <a:t>Nedgangen i anlægsrammen har imidlertid ingen betydning for bloktilskuddet og påvirker derfor ikke Skive Kommune. </a:t>
            </a:r>
          </a:p>
          <a:p>
            <a:pPr marL="457200" lvl="1" indent="0">
              <a:buNone/>
              <a:defRPr/>
            </a:pPr>
            <a:endParaRPr lang="da-DK" sz="700" dirty="0"/>
          </a:p>
          <a:p>
            <a:pPr>
              <a:defRPr/>
            </a:pPr>
            <a:r>
              <a:rPr lang="da-DK" sz="1800" dirty="0"/>
              <a:t>Det forudsættes, at kommunerne frigør 0,6 mia. kr. til borgernær velfærd</a:t>
            </a:r>
          </a:p>
          <a:p>
            <a:pPr lvl="1">
              <a:defRPr/>
            </a:pPr>
            <a:r>
              <a:rPr lang="da-DK" sz="1400" dirty="0"/>
              <a:t>Herunder ved reduktion af forbruget af eksterne konsulenter.</a:t>
            </a:r>
          </a:p>
          <a:p>
            <a:pPr marL="457200" lvl="1" indent="0">
              <a:buNone/>
              <a:defRPr/>
            </a:pPr>
            <a:endParaRPr lang="da-DK" sz="700" dirty="0"/>
          </a:p>
          <a:p>
            <a:pPr>
              <a:defRPr/>
            </a:pPr>
            <a:r>
              <a:rPr lang="da-DK" altLang="da-DK" sz="1800" dirty="0"/>
              <a:t>Kommunerne skal overholde det aftalte niveau for serviceudgifter i såvel budget som regnskab, ellers reduktion på op til 3 mia. kr. af bloktilskuddet</a:t>
            </a:r>
          </a:p>
          <a:p>
            <a:pPr lvl="1">
              <a:defRPr/>
            </a:pPr>
            <a:r>
              <a:rPr lang="da-DK" altLang="da-DK" sz="1400" dirty="0"/>
              <a:t>Aktuelt er budget 2022 ca. </a:t>
            </a:r>
            <a:r>
              <a:rPr lang="da-DK" altLang="da-DK" sz="1400"/>
              <a:t>4 </a:t>
            </a:r>
            <a:r>
              <a:rPr lang="da-DK" altLang="da-DK" sz="1400" dirty="0"/>
              <a:t>mio. kr. under servicerammen. </a:t>
            </a:r>
          </a:p>
          <a:p>
            <a:pPr marL="0" indent="0">
              <a:buNone/>
              <a:defRPr/>
            </a:pPr>
            <a:endParaRPr lang="da-DK" sz="1600" dirty="0"/>
          </a:p>
          <a:p>
            <a:pPr>
              <a:defRPr/>
            </a:pPr>
            <a:endParaRPr lang="da-DK" sz="1600" dirty="0"/>
          </a:p>
          <a:p>
            <a:pPr>
              <a:defRPr/>
            </a:pPr>
            <a:endParaRPr lang="da-DK" sz="2000" dirty="0"/>
          </a:p>
          <a:p>
            <a:pPr marL="0" indent="0" eaLnBrk="1" hangingPunct="1">
              <a:buNone/>
              <a:defRPr/>
            </a:pPr>
            <a:endParaRPr lang="da-DK" altLang="da-DK" sz="2000" dirty="0"/>
          </a:p>
          <a:p>
            <a:pPr eaLnBrk="1" hangingPunct="1">
              <a:defRPr/>
            </a:pPr>
            <a:endParaRPr lang="da-DK" altLang="da-DK" sz="2000" dirty="0"/>
          </a:p>
          <a:p>
            <a:pPr eaLnBrk="1" hangingPunct="1">
              <a:buFontTx/>
              <a:buNone/>
              <a:defRPr/>
            </a:pPr>
            <a:endParaRPr lang="da-DK" altLang="da-DK" sz="2000" dirty="0"/>
          </a:p>
          <a:p>
            <a:pPr eaLnBrk="1" hangingPunct="1">
              <a:defRPr/>
            </a:pPr>
            <a:endParaRPr lang="da-DK" altLang="da-DK" sz="2000" dirty="0"/>
          </a:p>
          <a:p>
            <a:pPr eaLnBrk="1" hangingPunct="1">
              <a:buFontTx/>
              <a:buNone/>
              <a:defRPr/>
            </a:pPr>
            <a:r>
              <a:rPr lang="da-DK" altLang="da-DK" sz="2000" dirty="0"/>
              <a:t> </a:t>
            </a:r>
          </a:p>
          <a:p>
            <a:pPr eaLnBrk="1" hangingPunct="1">
              <a:defRPr/>
            </a:pPr>
            <a:endParaRPr lang="da-DK" altLang="da-DK" sz="2000" dirty="0"/>
          </a:p>
          <a:p>
            <a:pPr eaLnBrk="1" hangingPunct="1">
              <a:buFontTx/>
              <a:buNone/>
              <a:defRPr/>
            </a:pPr>
            <a:endParaRPr lang="da-DK" altLang="da-DK"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91EDF0EF-5ACF-417D-9F93-DE0B666D373A}"/>
              </a:ext>
            </a:extLst>
          </p:cNvPr>
          <p:cNvSpPr>
            <a:spLocks noGrp="1" noChangeArrowheads="1"/>
          </p:cNvSpPr>
          <p:nvPr>
            <p:ph type="title"/>
          </p:nvPr>
        </p:nvSpPr>
        <p:spPr/>
        <p:txBody>
          <a:bodyPr/>
          <a:lstStyle/>
          <a:p>
            <a:pPr algn="l">
              <a:defRPr/>
            </a:pPr>
            <a:r>
              <a:rPr lang="da-DK" altLang="da-DK" sz="2800" b="1" dirty="0">
                <a:latin typeface="+mn-lt"/>
              </a:rPr>
              <a:t>Noter:</a:t>
            </a:r>
          </a:p>
        </p:txBody>
      </p:sp>
      <p:cxnSp>
        <p:nvCxnSpPr>
          <p:cNvPr id="6" name="Lige pilforbindelse 9">
            <a:extLst>
              <a:ext uri="{FF2B5EF4-FFF2-40B4-BE49-F238E27FC236}">
                <a16:creationId xmlns:a16="http://schemas.microsoft.com/office/drawing/2014/main" id="{5D6FFA3B-DA0E-4304-AD40-55729BE75CC1}"/>
              </a:ext>
            </a:extLst>
          </p:cNvPr>
          <p:cNvCxnSpPr>
            <a:cxnSpLocks noChangeShapeType="1"/>
          </p:cNvCxnSpPr>
          <p:nvPr/>
        </p:nvCxnSpPr>
        <p:spPr bwMode="auto">
          <a:xfrm>
            <a:off x="1919536" y="3713819"/>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Billede 6">
            <a:extLst>
              <a:ext uri="{FF2B5EF4-FFF2-40B4-BE49-F238E27FC236}">
                <a16:creationId xmlns:a16="http://schemas.microsoft.com/office/drawing/2014/main" id="{47E7E280-13BB-4223-8B0F-E27193FEC3C1}"/>
              </a:ext>
            </a:extLst>
          </p:cNvPr>
          <p:cNvPicPr/>
          <p:nvPr/>
        </p:nvPicPr>
        <p:blipFill rotWithShape="1">
          <a:blip r:embed="rId3">
            <a:extLst>
              <a:ext uri="{28A0092B-C50C-407E-A947-70E740481C1C}">
                <a14:useLocalDpi xmlns:a14="http://schemas.microsoft.com/office/drawing/2010/main" val="0"/>
              </a:ext>
            </a:extLst>
          </a:blip>
          <a:srcRect t="1" b="69033"/>
          <a:stretch/>
        </p:blipFill>
        <p:spPr bwMode="auto">
          <a:xfrm>
            <a:off x="2417388" y="906103"/>
            <a:ext cx="6047740" cy="2456180"/>
          </a:xfrm>
          <a:prstGeom prst="rect">
            <a:avLst/>
          </a:prstGeom>
          <a:ln>
            <a:noFill/>
          </a:ln>
          <a:extLst>
            <a:ext uri="{53640926-AAD7-44D8-BBD7-CCE9431645EC}">
              <a14:shadowObscured xmlns:a14="http://schemas.microsoft.com/office/drawing/2010/main"/>
            </a:ext>
          </a:extLst>
        </p:spPr>
      </p:pic>
      <p:graphicFrame>
        <p:nvGraphicFramePr>
          <p:cNvPr id="9" name="Tabel 8">
            <a:extLst>
              <a:ext uri="{FF2B5EF4-FFF2-40B4-BE49-F238E27FC236}">
                <a16:creationId xmlns:a16="http://schemas.microsoft.com/office/drawing/2014/main" id="{238CF563-8516-487E-9639-5ED9BEFD0FC7}"/>
              </a:ext>
            </a:extLst>
          </p:cNvPr>
          <p:cNvGraphicFramePr>
            <a:graphicFrameLocks noGrp="1"/>
          </p:cNvGraphicFramePr>
          <p:nvPr>
            <p:extLst>
              <p:ext uri="{D42A27DB-BD31-4B8C-83A1-F6EECF244321}">
                <p14:modId xmlns:p14="http://schemas.microsoft.com/office/powerpoint/2010/main" val="590322877"/>
              </p:ext>
            </p:extLst>
          </p:nvPr>
        </p:nvGraphicFramePr>
        <p:xfrm>
          <a:off x="2417388" y="3320474"/>
          <a:ext cx="6054876" cy="709613"/>
        </p:xfrm>
        <a:graphic>
          <a:graphicData uri="http://schemas.openxmlformats.org/drawingml/2006/table">
            <a:tbl>
              <a:tblPr firstRow="1" firstCol="1" bandRow="1"/>
              <a:tblGrid>
                <a:gridCol w="537210">
                  <a:extLst>
                    <a:ext uri="{9D8B030D-6E8A-4147-A177-3AD203B41FA5}">
                      <a16:colId xmlns:a16="http://schemas.microsoft.com/office/drawing/2014/main" val="879899927"/>
                    </a:ext>
                  </a:extLst>
                </a:gridCol>
                <a:gridCol w="539750">
                  <a:extLst>
                    <a:ext uri="{9D8B030D-6E8A-4147-A177-3AD203B41FA5}">
                      <a16:colId xmlns:a16="http://schemas.microsoft.com/office/drawing/2014/main" val="1166151536"/>
                    </a:ext>
                  </a:extLst>
                </a:gridCol>
                <a:gridCol w="4977916">
                  <a:extLst>
                    <a:ext uri="{9D8B030D-6E8A-4147-A177-3AD203B41FA5}">
                      <a16:colId xmlns:a16="http://schemas.microsoft.com/office/drawing/2014/main" val="3004390295"/>
                    </a:ext>
                  </a:extLst>
                </a:gridCol>
              </a:tblGrid>
              <a:tr h="0">
                <a:tc>
                  <a:txBody>
                    <a:bodyPr/>
                    <a:lstStyle/>
                    <a:p>
                      <a:pPr algn="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 </a:t>
                      </a:r>
                    </a:p>
                    <a:p>
                      <a:pPr algn="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Ny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da-DK" sz="110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da-DK" sz="1100">
                          <a:effectLst/>
                          <a:latin typeface="Calibri" panose="020F0502020204030204" pitchFamily="34" charset="0"/>
                          <a:ea typeface="Calibri" panose="020F0502020204030204" pitchFamily="34" charset="0"/>
                          <a:cs typeface="Times New Roman" panose="02020603050405020304" pitchFamily="18" charset="0"/>
                        </a:rPr>
                        <a:t>Note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For at reducere ældreområdets samlede underskud afsættes der i forbindelse med Forventet Regnskab 2021 11 mio. kr. til kompensation for tomgangshusleje. I forbindelse med forventet regnskab afsættes evt. yderligere beløb til nulstilling af ældreområdet.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497943"/>
                  </a:ext>
                </a:extLst>
              </a:tr>
            </a:tbl>
          </a:graphicData>
        </a:graphic>
      </p:graphicFrame>
      <p:pic>
        <p:nvPicPr>
          <p:cNvPr id="11" name="Billede 10">
            <a:extLst>
              <a:ext uri="{FF2B5EF4-FFF2-40B4-BE49-F238E27FC236}">
                <a16:creationId xmlns:a16="http://schemas.microsoft.com/office/drawing/2014/main" id="{07304BE4-F676-437B-A92F-273222B1292B}"/>
              </a:ext>
            </a:extLst>
          </p:cNvPr>
          <p:cNvPicPr/>
          <p:nvPr/>
        </p:nvPicPr>
        <p:blipFill rotWithShape="1">
          <a:blip r:embed="rId4">
            <a:extLst>
              <a:ext uri="{28A0092B-C50C-407E-A947-70E740481C1C}">
                <a14:useLocalDpi xmlns:a14="http://schemas.microsoft.com/office/drawing/2010/main" val="0"/>
              </a:ext>
            </a:extLst>
          </a:blip>
          <a:srcRect t="66535"/>
          <a:stretch/>
        </p:blipFill>
        <p:spPr bwMode="auto">
          <a:xfrm>
            <a:off x="2424524" y="4030087"/>
            <a:ext cx="6047740" cy="138303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6FF3F47C-2830-49BC-B440-AD00FE563C40}"/>
              </a:ext>
            </a:extLst>
          </p:cNvPr>
          <p:cNvSpPr>
            <a:spLocks noGrp="1" noChangeArrowheads="1"/>
          </p:cNvSpPr>
          <p:nvPr>
            <p:ph type="title"/>
          </p:nvPr>
        </p:nvSpPr>
        <p:spPr/>
        <p:txBody>
          <a:bodyPr/>
          <a:lstStyle/>
          <a:p>
            <a:pPr algn="l">
              <a:defRPr/>
            </a:pPr>
            <a:r>
              <a:rPr lang="da-DK" altLang="da-DK" sz="2800" b="1" dirty="0">
                <a:latin typeface="+mn-lt"/>
              </a:rPr>
              <a:t>Noter:</a:t>
            </a:r>
          </a:p>
        </p:txBody>
      </p:sp>
      <p:pic>
        <p:nvPicPr>
          <p:cNvPr id="6" name="Billede 5">
            <a:extLst>
              <a:ext uri="{FF2B5EF4-FFF2-40B4-BE49-F238E27FC236}">
                <a16:creationId xmlns:a16="http://schemas.microsoft.com/office/drawing/2014/main" id="{F0A89A19-8089-4357-B25C-AD0C32832FDF}"/>
              </a:ext>
            </a:extLst>
          </p:cNvPr>
          <p:cNvPicPr/>
          <p:nvPr/>
        </p:nvPicPr>
        <p:blipFill rotWithShape="1">
          <a:blip r:embed="rId3">
            <a:extLst>
              <a:ext uri="{28A0092B-C50C-407E-A947-70E740481C1C}">
                <a14:useLocalDpi xmlns:a14="http://schemas.microsoft.com/office/drawing/2010/main" val="0"/>
              </a:ext>
            </a:extLst>
          </a:blip>
          <a:srcRect t="45111" b="169"/>
          <a:stretch/>
        </p:blipFill>
        <p:spPr bwMode="auto">
          <a:xfrm>
            <a:off x="2207568" y="1268779"/>
            <a:ext cx="5804649" cy="4816109"/>
          </a:xfrm>
          <a:prstGeom prst="rect">
            <a:avLst/>
          </a:prstGeom>
          <a:noFill/>
          <a:ln>
            <a:noFill/>
          </a:ln>
          <a:extLst>
            <a:ext uri="{53640926-AAD7-44D8-BBD7-CCE9431645EC}">
              <a14:shadowObscured xmlns:a14="http://schemas.microsoft.com/office/drawing/2010/main"/>
            </a:ext>
          </a:extLst>
        </p:spPr>
      </p:pic>
      <p:cxnSp>
        <p:nvCxnSpPr>
          <p:cNvPr id="7" name="Lige pilforbindelse 9">
            <a:extLst>
              <a:ext uri="{FF2B5EF4-FFF2-40B4-BE49-F238E27FC236}">
                <a16:creationId xmlns:a16="http://schemas.microsoft.com/office/drawing/2014/main" id="{9DE43D1A-C425-40DC-B767-F282027B7F43}"/>
              </a:ext>
            </a:extLst>
          </p:cNvPr>
          <p:cNvCxnSpPr>
            <a:cxnSpLocks noChangeShapeType="1"/>
          </p:cNvCxnSpPr>
          <p:nvPr/>
        </p:nvCxnSpPr>
        <p:spPr bwMode="auto">
          <a:xfrm>
            <a:off x="1631504" y="4509120"/>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Lige pilforbindelse 9">
            <a:extLst>
              <a:ext uri="{FF2B5EF4-FFF2-40B4-BE49-F238E27FC236}">
                <a16:creationId xmlns:a16="http://schemas.microsoft.com/office/drawing/2014/main" id="{F663DEDC-5D7A-47E6-A8A4-D834A9DCD4BB}"/>
              </a:ext>
            </a:extLst>
          </p:cNvPr>
          <p:cNvCxnSpPr>
            <a:cxnSpLocks noChangeShapeType="1"/>
          </p:cNvCxnSpPr>
          <p:nvPr/>
        </p:nvCxnSpPr>
        <p:spPr bwMode="auto">
          <a:xfrm>
            <a:off x="1631504" y="5517232"/>
            <a:ext cx="327131"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Billede 8">
            <a:extLst>
              <a:ext uri="{FF2B5EF4-FFF2-40B4-BE49-F238E27FC236}">
                <a16:creationId xmlns:a16="http://schemas.microsoft.com/office/drawing/2014/main" id="{C02E0019-4A3F-467E-A48B-B48FB2E343BF}"/>
              </a:ext>
            </a:extLst>
          </p:cNvPr>
          <p:cNvPicPr>
            <a:picLocks noChangeAspect="1"/>
          </p:cNvPicPr>
          <p:nvPr/>
        </p:nvPicPr>
        <p:blipFill>
          <a:blip r:embed="rId4"/>
          <a:stretch>
            <a:fillRect/>
          </a:stretch>
        </p:blipFill>
        <p:spPr>
          <a:xfrm>
            <a:off x="911424" y="2693988"/>
            <a:ext cx="10725150" cy="2114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507E0F54-BF3F-42BC-AC8A-F5C138728757}"/>
              </a:ext>
            </a:extLst>
          </p:cNvPr>
          <p:cNvSpPr>
            <a:spLocks noGrp="1"/>
          </p:cNvSpPr>
          <p:nvPr>
            <p:ph type="sldNum" sz="quarter" idx="12"/>
          </p:nvPr>
        </p:nvSpPr>
        <p:spPr/>
        <p:txBody>
          <a:bodyPr/>
          <a:lstStyle/>
          <a:p>
            <a:pPr>
              <a:defRPr/>
            </a:pPr>
            <a:fld id="{02E83230-32EF-4008-A1F5-DC7128F4C54E}" type="slidenum">
              <a:rPr lang="da-DK" altLang="da-DK" smtClean="0"/>
              <a:pPr>
                <a:defRPr/>
              </a:pPr>
              <a:t>32</a:t>
            </a:fld>
            <a:endParaRPr lang="da-DK" altLang="da-DK"/>
          </a:p>
        </p:txBody>
      </p:sp>
      <p:pic>
        <p:nvPicPr>
          <p:cNvPr id="3" name="Picture 2">
            <a:extLst>
              <a:ext uri="{FF2B5EF4-FFF2-40B4-BE49-F238E27FC236}">
                <a16:creationId xmlns:a16="http://schemas.microsoft.com/office/drawing/2014/main" id="{84D2DE05-20E5-478C-90F0-1760A6D88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620688"/>
            <a:ext cx="7413279" cy="552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56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diasnummer 5">
            <a:extLst>
              <a:ext uri="{FF2B5EF4-FFF2-40B4-BE49-F238E27FC236}">
                <a16:creationId xmlns:a16="http://schemas.microsoft.com/office/drawing/2014/main" id="{81E3A348-5A94-46EC-92CA-51E1E96F13DA}"/>
              </a:ext>
            </a:extLst>
          </p:cNvPr>
          <p:cNvSpPr>
            <a:spLocks noGrp="1"/>
          </p:cNvSpPr>
          <p:nvPr>
            <p:ph type="sldNum" sz="quarter" idx="12"/>
          </p:nvPr>
        </p:nvSpPr>
        <p:spPr>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75BA359E-8687-4D81-90C4-47FC95198345}" type="slidenum">
              <a:rPr lang="da-DK" altLang="da-DK" sz="1400">
                <a:latin typeface="Arial" panose="020B0604020202020204" pitchFamily="34" charset="0"/>
              </a:rPr>
              <a:pPr>
                <a:spcBef>
                  <a:spcPct val="0"/>
                </a:spcBef>
                <a:buFontTx/>
                <a:buNone/>
              </a:pPr>
              <a:t>33</a:t>
            </a:fld>
            <a:endParaRPr lang="da-DK" altLang="da-DK" sz="1400">
              <a:latin typeface="Arial" panose="020B0604020202020204" pitchFamily="34" charset="0"/>
            </a:endParaRPr>
          </a:p>
        </p:txBody>
      </p:sp>
      <p:sp>
        <p:nvSpPr>
          <p:cNvPr id="53251" name="Rectangle 2">
            <a:extLst>
              <a:ext uri="{FF2B5EF4-FFF2-40B4-BE49-F238E27FC236}">
                <a16:creationId xmlns:a16="http://schemas.microsoft.com/office/drawing/2014/main" id="{274DD8A9-2F88-4EE8-B5A4-099062EE1108}"/>
              </a:ext>
            </a:extLst>
          </p:cNvPr>
          <p:cNvSpPr>
            <a:spLocks noGrp="1" noChangeArrowheads="1"/>
          </p:cNvSpPr>
          <p:nvPr>
            <p:ph type="title"/>
          </p:nvPr>
        </p:nvSpPr>
        <p:spPr>
          <a:xfrm>
            <a:off x="1992314" y="333376"/>
            <a:ext cx="6778625" cy="633413"/>
          </a:xfrm>
        </p:spPr>
        <p:txBody>
          <a:bodyPr/>
          <a:lstStyle/>
          <a:p>
            <a:pPr algn="l" eaLnBrk="1" hangingPunct="1">
              <a:defRPr/>
            </a:pPr>
            <a:r>
              <a:rPr lang="da-DK" altLang="da-DK" sz="2800" b="1" dirty="0">
                <a:latin typeface="+mn-lt"/>
              </a:rPr>
              <a:t>Opsummering</a:t>
            </a:r>
          </a:p>
        </p:txBody>
      </p:sp>
      <p:sp>
        <p:nvSpPr>
          <p:cNvPr id="54276" name="Rectangle 3">
            <a:extLst>
              <a:ext uri="{FF2B5EF4-FFF2-40B4-BE49-F238E27FC236}">
                <a16:creationId xmlns:a16="http://schemas.microsoft.com/office/drawing/2014/main" id="{2EDB5663-7BCC-4A0E-A3BF-126188EC9108}"/>
              </a:ext>
            </a:extLst>
          </p:cNvPr>
          <p:cNvSpPr>
            <a:spLocks noGrp="1" noChangeArrowheads="1"/>
          </p:cNvSpPr>
          <p:nvPr>
            <p:ph idx="1"/>
          </p:nvPr>
        </p:nvSpPr>
        <p:spPr>
          <a:xfrm>
            <a:off x="1673226" y="1412876"/>
            <a:ext cx="8964613" cy="3960813"/>
          </a:xfrm>
        </p:spPr>
        <p:txBody>
          <a:bodyPr/>
          <a:lstStyle/>
          <a:p>
            <a:pPr eaLnBrk="1" hangingPunct="1"/>
            <a:r>
              <a:rPr lang="da-DK" altLang="da-DK" sz="2800" dirty="0"/>
              <a:t>Vi har en sund økonomi med en robust likviditet.</a:t>
            </a:r>
          </a:p>
          <a:p>
            <a:pPr eaLnBrk="1" hangingPunct="1"/>
            <a:r>
              <a:rPr lang="da-DK" altLang="da-DK" sz="2800" dirty="0"/>
              <a:t>Vi skaber den balance, der gør, at vi igen i år kan få råd til både udvikling og fastholdelse af vores serviceniveau. </a:t>
            </a:r>
          </a:p>
          <a:p>
            <a:pPr eaLnBrk="1" hangingPunct="1"/>
            <a:r>
              <a:rPr lang="da-DK" altLang="da-DK" sz="2800" dirty="0"/>
              <a:t>Vi har en stærk tradition for decentral styring.</a:t>
            </a:r>
          </a:p>
          <a:p>
            <a:pPr eaLnBrk="1" hangingPunct="1"/>
            <a:r>
              <a:rPr lang="da-DK" altLang="da-DK" sz="2800" dirty="0"/>
              <a:t>Vi har dygtige, engagerede og ansvarlige medarbejdere.</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4D75F712-BC0B-4EC3-966B-3957C5E0B9A8}"/>
              </a:ext>
            </a:extLst>
          </p:cNvPr>
          <p:cNvPicPr>
            <a:picLocks noGrp="1" noChangeAspect="1"/>
          </p:cNvPicPr>
          <p:nvPr>
            <p:ph idx="1"/>
          </p:nvPr>
        </p:nvPicPr>
        <p:blipFill>
          <a:blip r:embed="rId3"/>
          <a:stretch>
            <a:fillRect/>
          </a:stretch>
        </p:blipFill>
        <p:spPr>
          <a:xfrm>
            <a:off x="191344" y="188640"/>
            <a:ext cx="8075447" cy="6056585"/>
          </a:xfrm>
          <a:prstGeom prst="rect">
            <a:avLst/>
          </a:prstGeom>
        </p:spPr>
      </p:pic>
      <p:sp>
        <p:nvSpPr>
          <p:cNvPr id="4" name="Pladsholder til slidenummer 3">
            <a:extLst>
              <a:ext uri="{FF2B5EF4-FFF2-40B4-BE49-F238E27FC236}">
                <a16:creationId xmlns:a16="http://schemas.microsoft.com/office/drawing/2014/main" id="{D149307C-FA39-4EF8-9DB3-F1566747B2D9}"/>
              </a:ext>
            </a:extLst>
          </p:cNvPr>
          <p:cNvSpPr>
            <a:spLocks noGrp="1"/>
          </p:cNvSpPr>
          <p:nvPr>
            <p:ph type="sldNum" sz="quarter" idx="12"/>
          </p:nvPr>
        </p:nvSpPr>
        <p:spPr/>
        <p:txBody>
          <a:bodyPr/>
          <a:lstStyle/>
          <a:p>
            <a:pPr>
              <a:defRPr/>
            </a:pPr>
            <a:fld id="{B63FA26C-B667-48D8-B5BC-F58FBBB8542D}" type="slidenum">
              <a:rPr lang="da-DK" altLang="da-DK" smtClean="0"/>
              <a:pPr>
                <a:defRPr/>
              </a:pPr>
              <a:t>34</a:t>
            </a:fld>
            <a:endParaRPr lang="da-DK" altLang="da-DK"/>
          </a:p>
        </p:txBody>
      </p:sp>
      <p:sp>
        <p:nvSpPr>
          <p:cNvPr id="2" name="Tekstfelt 1">
            <a:extLst>
              <a:ext uri="{FF2B5EF4-FFF2-40B4-BE49-F238E27FC236}">
                <a16:creationId xmlns:a16="http://schemas.microsoft.com/office/drawing/2014/main" id="{FFD5FF75-29F6-4CBF-BC4D-66F2CEDBE0EC}"/>
              </a:ext>
            </a:extLst>
          </p:cNvPr>
          <p:cNvSpPr txBox="1"/>
          <p:nvPr/>
        </p:nvSpPr>
        <p:spPr>
          <a:xfrm>
            <a:off x="7176120" y="4293096"/>
            <a:ext cx="4608512" cy="830997"/>
          </a:xfrm>
          <a:prstGeom prst="rect">
            <a:avLst/>
          </a:prstGeom>
          <a:solidFill>
            <a:srgbClr val="FF9933"/>
          </a:solidFill>
          <a:ln>
            <a:solidFill>
              <a:schemeClr val="accent1"/>
            </a:solidFill>
          </a:ln>
        </p:spPr>
        <p:txBody>
          <a:bodyPr wrap="square" rtlCol="0">
            <a:spAutoFit/>
          </a:bodyPr>
          <a:lstStyle/>
          <a:p>
            <a:r>
              <a:rPr lang="da-DK" sz="2400" b="1" dirty="0"/>
              <a:t>Selv om man er lille, kan det grønne udsyn godt være stort</a:t>
            </a:r>
          </a:p>
        </p:txBody>
      </p:sp>
    </p:spTree>
    <p:extLst>
      <p:ext uri="{BB962C8B-B14F-4D97-AF65-F5344CB8AC3E}">
        <p14:creationId xmlns:p14="http://schemas.microsoft.com/office/powerpoint/2010/main" val="103924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DC2C7A15-99A8-494D-9A92-263A9D335C40}"/>
              </a:ext>
            </a:extLst>
          </p:cNvPr>
          <p:cNvSpPr>
            <a:spLocks noGrp="1" noChangeArrowheads="1"/>
          </p:cNvSpPr>
          <p:nvPr>
            <p:ph type="title"/>
          </p:nvPr>
        </p:nvSpPr>
        <p:spPr>
          <a:xfrm>
            <a:off x="1992314" y="160339"/>
            <a:ext cx="6778625" cy="922337"/>
          </a:xfrm>
        </p:spPr>
        <p:txBody>
          <a:bodyPr/>
          <a:lstStyle/>
          <a:p>
            <a:pPr algn="l" eaLnBrk="1" hangingPunct="1">
              <a:defRPr/>
            </a:pPr>
            <a:r>
              <a:rPr lang="da-DK" altLang="da-DK" sz="2800" b="1" dirty="0">
                <a:latin typeface="+mn-lt"/>
              </a:rPr>
              <a:t>Økonomisk politik</a:t>
            </a:r>
            <a:br>
              <a:rPr lang="da-DK" altLang="da-DK" sz="2800" b="1" dirty="0">
                <a:latin typeface="+mn-lt"/>
              </a:rPr>
            </a:br>
            <a:r>
              <a:rPr lang="da-DK" altLang="da-DK" sz="2800" b="1" dirty="0">
                <a:latin typeface="+mn-lt"/>
              </a:rPr>
              <a:t>- centrale pejlemærker 2022</a:t>
            </a:r>
          </a:p>
        </p:txBody>
      </p:sp>
      <p:sp>
        <p:nvSpPr>
          <p:cNvPr id="9220" name="Rectangle 7">
            <a:extLst>
              <a:ext uri="{FF2B5EF4-FFF2-40B4-BE49-F238E27FC236}">
                <a16:creationId xmlns:a16="http://schemas.microsoft.com/office/drawing/2014/main" id="{728DD267-BC04-4676-B30D-1DF5583064AA}"/>
              </a:ext>
            </a:extLst>
          </p:cNvPr>
          <p:cNvSpPr>
            <a:spLocks noGrp="1" noChangeArrowheads="1"/>
          </p:cNvSpPr>
          <p:nvPr>
            <p:ph idx="4294967295"/>
          </p:nvPr>
        </p:nvSpPr>
        <p:spPr>
          <a:xfrm>
            <a:off x="1703389" y="1281114"/>
            <a:ext cx="8785225" cy="5184775"/>
          </a:xfrm>
        </p:spPr>
        <p:txBody>
          <a:bodyPr/>
          <a:lstStyle/>
          <a:p>
            <a:pPr eaLnBrk="1" hangingPunct="1"/>
            <a:r>
              <a:rPr lang="da-DK" altLang="da-DK" sz="2000" dirty="0"/>
              <a:t>Overholdelse af aftalte rammer mellem regering og KL for serviceudgifter.</a:t>
            </a:r>
          </a:p>
          <a:p>
            <a:pPr eaLnBrk="1" hangingPunct="1"/>
            <a:r>
              <a:rPr lang="da-DK" altLang="da-DK" sz="2000" dirty="0"/>
              <a:t>Driftsoverskud: 55-70 mio. kr. årligt. årets driftsresultat skal finansiere skattefinansierede anlæg og nettoafdrag på lån. </a:t>
            </a:r>
          </a:p>
          <a:p>
            <a:pPr eaLnBrk="1" hangingPunct="1"/>
            <a:r>
              <a:rPr lang="da-DK" altLang="da-DK" sz="2000" dirty="0"/>
              <a:t>Anlæg 55-70 mio. kr. årligt.</a:t>
            </a:r>
          </a:p>
          <a:p>
            <a:pPr eaLnBrk="1" hangingPunct="1"/>
            <a:r>
              <a:rPr lang="da-DK" altLang="da-DK" sz="2000" dirty="0"/>
              <a:t>Skatterne søges holdt i ro.</a:t>
            </a:r>
          </a:p>
          <a:p>
            <a:pPr eaLnBrk="1" hangingPunct="1"/>
            <a:r>
              <a:rPr lang="da-DK" altLang="da-DK" sz="2000" dirty="0"/>
              <a:t>Passende likviditet: Minimum ca. 270 mio. kr. i gennemsnit, svarende til overførte drifts- og anlægsbevillinger.</a:t>
            </a:r>
          </a:p>
          <a:p>
            <a:pPr eaLnBrk="1" hangingPunct="1"/>
            <a:r>
              <a:rPr lang="da-DK" altLang="da-DK" sz="2000" dirty="0"/>
              <a:t>Nettoafdrag på gæld: 20-25 mio. kr. årligt.</a:t>
            </a:r>
          </a:p>
          <a:p>
            <a:pPr eaLnBrk="1" hangingPunct="1"/>
            <a:r>
              <a:rPr lang="da-DK" altLang="da-DK" sz="2000" dirty="0"/>
              <a:t>Målsætningen i Skive Kommune er et nettoanlægsniveau på gennemsnitligt 55-70 mio. kr. over årene. Driftsresultatet minus anlæg skal give et ”0” resultat.</a:t>
            </a:r>
          </a:p>
          <a:p>
            <a:pPr eaLnBrk="1" hangingPunct="1"/>
            <a:r>
              <a:rPr lang="da-DK" altLang="da-DK" sz="2000" dirty="0"/>
              <a:t>Afdrag finansieres af kassen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A33D4-4EDF-4D46-8137-44177C98C112}"/>
              </a:ext>
            </a:extLst>
          </p:cNvPr>
          <p:cNvSpPr>
            <a:spLocks noGrp="1"/>
          </p:cNvSpPr>
          <p:nvPr>
            <p:ph type="title"/>
          </p:nvPr>
        </p:nvSpPr>
        <p:spPr/>
        <p:txBody>
          <a:bodyPr/>
          <a:lstStyle/>
          <a:p>
            <a:pPr algn="l"/>
            <a:r>
              <a:rPr lang="da-DK" sz="2800" b="1" dirty="0"/>
              <a:t>Hvor står vi?</a:t>
            </a:r>
          </a:p>
        </p:txBody>
      </p:sp>
      <p:sp>
        <p:nvSpPr>
          <p:cNvPr id="4" name="Pladsholder til slidenummer 3">
            <a:extLst>
              <a:ext uri="{FF2B5EF4-FFF2-40B4-BE49-F238E27FC236}">
                <a16:creationId xmlns:a16="http://schemas.microsoft.com/office/drawing/2014/main" id="{AB8CA749-C9FB-4735-AED9-70DBFA3E70CB}"/>
              </a:ext>
            </a:extLst>
          </p:cNvPr>
          <p:cNvSpPr>
            <a:spLocks noGrp="1"/>
          </p:cNvSpPr>
          <p:nvPr>
            <p:ph type="sldNum" sz="quarter" idx="12"/>
          </p:nvPr>
        </p:nvSpPr>
        <p:spPr/>
        <p:txBody>
          <a:bodyPr/>
          <a:lstStyle/>
          <a:p>
            <a:pPr>
              <a:defRPr/>
            </a:pPr>
            <a:fld id="{B63FA26C-B667-48D8-B5BC-F58FBBB8542D}" type="slidenum">
              <a:rPr lang="da-DK" altLang="da-DK" smtClean="0"/>
              <a:pPr>
                <a:defRPr/>
              </a:pPr>
              <a:t>5</a:t>
            </a:fld>
            <a:endParaRPr lang="da-DK" altLang="da-DK"/>
          </a:p>
        </p:txBody>
      </p:sp>
      <p:pic>
        <p:nvPicPr>
          <p:cNvPr id="7" name="Pladsholder til indhold 6">
            <a:extLst>
              <a:ext uri="{FF2B5EF4-FFF2-40B4-BE49-F238E27FC236}">
                <a16:creationId xmlns:a16="http://schemas.microsoft.com/office/drawing/2014/main" id="{8010DD26-D880-408A-B2B7-18F5BF0C0EF5}"/>
              </a:ext>
            </a:extLst>
          </p:cNvPr>
          <p:cNvPicPr>
            <a:picLocks noGrp="1" noChangeAspect="1"/>
          </p:cNvPicPr>
          <p:nvPr>
            <p:ph idx="1"/>
          </p:nvPr>
        </p:nvPicPr>
        <p:blipFill>
          <a:blip r:embed="rId3"/>
          <a:stretch>
            <a:fillRect/>
          </a:stretch>
        </p:blipFill>
        <p:spPr>
          <a:xfrm>
            <a:off x="2492621" y="1196752"/>
            <a:ext cx="7206758" cy="4810370"/>
          </a:xfrm>
          <a:prstGeom prst="rect">
            <a:avLst/>
          </a:prstGeom>
        </p:spPr>
      </p:pic>
    </p:spTree>
    <p:extLst>
      <p:ext uri="{BB962C8B-B14F-4D97-AF65-F5344CB8AC3E}">
        <p14:creationId xmlns:p14="http://schemas.microsoft.com/office/powerpoint/2010/main" val="248535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56A27326-D185-47E6-A1B5-8098F99440E4}"/>
              </a:ext>
            </a:extLst>
          </p:cNvPr>
          <p:cNvSpPr>
            <a:spLocks noGrp="1" noChangeArrowheads="1"/>
          </p:cNvSpPr>
          <p:nvPr>
            <p:ph type="title"/>
          </p:nvPr>
        </p:nvSpPr>
        <p:spPr/>
        <p:txBody>
          <a:bodyPr/>
          <a:lstStyle/>
          <a:p>
            <a:pPr algn="l" eaLnBrk="1" hangingPunct="1">
              <a:defRPr/>
            </a:pPr>
            <a:r>
              <a:rPr lang="da-DK" altLang="da-DK" sz="2800" b="1" dirty="0">
                <a:latin typeface="+mn-lt"/>
              </a:rPr>
              <a:t>Lavt skattegrundlag</a:t>
            </a:r>
          </a:p>
        </p:txBody>
      </p:sp>
      <p:pic>
        <p:nvPicPr>
          <p:cNvPr id="2" name="Billede 1">
            <a:extLst>
              <a:ext uri="{FF2B5EF4-FFF2-40B4-BE49-F238E27FC236}">
                <a16:creationId xmlns:a16="http://schemas.microsoft.com/office/drawing/2014/main" id="{34F4C670-7C50-4EE9-8880-3D4D698AAC45}"/>
              </a:ext>
            </a:extLst>
          </p:cNvPr>
          <p:cNvPicPr>
            <a:picLocks noChangeAspect="1"/>
          </p:cNvPicPr>
          <p:nvPr/>
        </p:nvPicPr>
        <p:blipFill>
          <a:blip r:embed="rId3"/>
          <a:stretch>
            <a:fillRect/>
          </a:stretch>
        </p:blipFill>
        <p:spPr>
          <a:xfrm>
            <a:off x="2855695" y="1636621"/>
            <a:ext cx="6480610" cy="35847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slidenummer 4">
            <a:extLst>
              <a:ext uri="{FF2B5EF4-FFF2-40B4-BE49-F238E27FC236}">
                <a16:creationId xmlns:a16="http://schemas.microsoft.com/office/drawing/2014/main" id="{B77FA4F9-3ECA-4F47-99C4-49BB7266FE9B}"/>
              </a:ext>
            </a:extLst>
          </p:cNvPr>
          <p:cNvSpPr>
            <a:spLocks noGrp="1"/>
          </p:cNvSpPr>
          <p:nvPr>
            <p:ph type="sldNum" sz="quarter" idx="12"/>
          </p:nvPr>
        </p:nvSpPr>
        <p:spPr>
          <a:xfrm>
            <a:off x="8112125" y="6154738"/>
            <a:ext cx="2133600" cy="476250"/>
          </a:xfrm>
          <a:noFill/>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fld id="{BDBD4C52-0AAE-47B6-940D-A8124B3BECD9}" type="slidenum">
              <a:rPr lang="da-DK" altLang="da-DK" sz="1400">
                <a:latin typeface="Arial" panose="020B0604020202020204" pitchFamily="34" charset="0"/>
              </a:rPr>
              <a:pPr>
                <a:spcBef>
                  <a:spcPct val="0"/>
                </a:spcBef>
                <a:buFontTx/>
                <a:buNone/>
              </a:pPr>
              <a:t>7</a:t>
            </a:fld>
            <a:endParaRPr lang="da-DK" altLang="da-DK" sz="1400">
              <a:latin typeface="Arial" panose="020B0604020202020204" pitchFamily="34" charset="0"/>
            </a:endParaRPr>
          </a:p>
        </p:txBody>
      </p:sp>
      <p:sp>
        <p:nvSpPr>
          <p:cNvPr id="25603" name="Rectangle 2">
            <a:extLst>
              <a:ext uri="{FF2B5EF4-FFF2-40B4-BE49-F238E27FC236}">
                <a16:creationId xmlns:a16="http://schemas.microsoft.com/office/drawing/2014/main" id="{002C96E7-A8C5-4081-84BD-1955871BA98D}"/>
              </a:ext>
            </a:extLst>
          </p:cNvPr>
          <p:cNvSpPr>
            <a:spLocks noGrp="1" noChangeArrowheads="1"/>
          </p:cNvSpPr>
          <p:nvPr>
            <p:ph type="title"/>
          </p:nvPr>
        </p:nvSpPr>
        <p:spPr>
          <a:xfrm>
            <a:off x="1774826" y="165101"/>
            <a:ext cx="7643813" cy="633413"/>
          </a:xfrm>
        </p:spPr>
        <p:txBody>
          <a:bodyPr/>
          <a:lstStyle/>
          <a:p>
            <a:pPr eaLnBrk="1" hangingPunct="1"/>
            <a:r>
              <a:rPr lang="da-DK" altLang="da-DK" sz="2600" b="1" dirty="0"/>
              <a:t>Befolkningsudvikling</a:t>
            </a:r>
          </a:p>
        </p:txBody>
      </p:sp>
      <p:pic>
        <p:nvPicPr>
          <p:cNvPr id="2" name="Billede 1">
            <a:extLst>
              <a:ext uri="{FF2B5EF4-FFF2-40B4-BE49-F238E27FC236}">
                <a16:creationId xmlns:a16="http://schemas.microsoft.com/office/drawing/2014/main" id="{263F1815-7839-4744-80DA-9C62762425E2}"/>
              </a:ext>
            </a:extLst>
          </p:cNvPr>
          <p:cNvPicPr>
            <a:picLocks noChangeAspect="1"/>
          </p:cNvPicPr>
          <p:nvPr/>
        </p:nvPicPr>
        <p:blipFill>
          <a:blip r:embed="rId3"/>
          <a:stretch>
            <a:fillRect/>
          </a:stretch>
        </p:blipFill>
        <p:spPr>
          <a:xfrm>
            <a:off x="335360" y="777640"/>
            <a:ext cx="6285240" cy="3827603"/>
          </a:xfrm>
          <a:prstGeom prst="rect">
            <a:avLst/>
          </a:prstGeom>
        </p:spPr>
      </p:pic>
      <p:pic>
        <p:nvPicPr>
          <p:cNvPr id="25605" name="Billede 1">
            <a:extLst>
              <a:ext uri="{FF2B5EF4-FFF2-40B4-BE49-F238E27FC236}">
                <a16:creationId xmlns:a16="http://schemas.microsoft.com/office/drawing/2014/main" id="{DEEFE904-CE27-484D-BC70-1088B9EE8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732" y="3173990"/>
            <a:ext cx="54324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8B08B-9AC1-4A47-AF92-5694A9FB9C89}"/>
              </a:ext>
            </a:extLst>
          </p:cNvPr>
          <p:cNvSpPr>
            <a:spLocks noGrp="1"/>
          </p:cNvSpPr>
          <p:nvPr>
            <p:ph type="title"/>
          </p:nvPr>
        </p:nvSpPr>
        <p:spPr>
          <a:xfrm>
            <a:off x="609601" y="274638"/>
            <a:ext cx="9038167" cy="1143000"/>
          </a:xfrm>
        </p:spPr>
        <p:txBody>
          <a:bodyPr wrap="square" anchor="ctr">
            <a:normAutofit/>
          </a:bodyPr>
          <a:lstStyle/>
          <a:p>
            <a:pPr algn="l">
              <a:lnSpc>
                <a:spcPct val="90000"/>
              </a:lnSpc>
            </a:pPr>
            <a:r>
              <a:rPr lang="da-DK" sz="2800" b="1" dirty="0"/>
              <a:t>De unge ser positivt på deres hjemegn</a:t>
            </a:r>
          </a:p>
        </p:txBody>
      </p:sp>
      <p:sp>
        <p:nvSpPr>
          <p:cNvPr id="11" name="Content Placeholder 2">
            <a:extLst>
              <a:ext uri="{FF2B5EF4-FFF2-40B4-BE49-F238E27FC236}">
                <a16:creationId xmlns:a16="http://schemas.microsoft.com/office/drawing/2014/main" id="{545F4CF5-E5BA-4CD1-83C6-6A95E0F6392E}"/>
              </a:ext>
            </a:extLst>
          </p:cNvPr>
          <p:cNvSpPr>
            <a:spLocks noGrp="1"/>
          </p:cNvSpPr>
          <p:nvPr>
            <p:ph sz="half" idx="1"/>
          </p:nvPr>
        </p:nvSpPr>
        <p:spPr>
          <a:xfrm>
            <a:off x="609600" y="1600201"/>
            <a:ext cx="5384800" cy="4525963"/>
          </a:xfrm>
        </p:spPr>
        <p:txBody>
          <a:bodyPr/>
          <a:lstStyle/>
          <a:p>
            <a:pPr marL="0" indent="0">
              <a:buNone/>
            </a:pPr>
            <a:r>
              <a:rPr lang="en-US" sz="2000" dirty="0" err="1"/>
              <a:t>Omdømmeanalyse</a:t>
            </a:r>
            <a:r>
              <a:rPr lang="en-US" sz="2000" dirty="0"/>
              <a:t> </a:t>
            </a:r>
            <a:r>
              <a:rPr lang="en-US" sz="2000" dirty="0" err="1"/>
              <a:t>viste</a:t>
            </a:r>
            <a:r>
              <a:rPr lang="en-US" sz="2000" dirty="0"/>
              <a:t>, at</a:t>
            </a:r>
            <a:br>
              <a:rPr lang="en-US" sz="2000" dirty="0"/>
            </a:br>
            <a:endParaRPr lang="en-US" sz="2000" dirty="0"/>
          </a:p>
          <a:p>
            <a:r>
              <a:rPr lang="en-US" sz="2000" dirty="0"/>
              <a:t> 80% </a:t>
            </a:r>
            <a:r>
              <a:rPr lang="en-US" sz="2000" dirty="0" err="1"/>
              <a:t>af</a:t>
            </a:r>
            <a:r>
              <a:rPr lang="en-US" sz="2000" dirty="0"/>
              <a:t> de </a:t>
            </a:r>
            <a:r>
              <a:rPr lang="en-US" sz="2000" dirty="0" err="1"/>
              <a:t>unge</a:t>
            </a:r>
            <a:r>
              <a:rPr lang="en-US" sz="2000" dirty="0"/>
              <a:t>, der </a:t>
            </a:r>
            <a:r>
              <a:rPr lang="en-US" sz="2000" dirty="0" err="1"/>
              <a:t>bor</a:t>
            </a:r>
            <a:r>
              <a:rPr lang="en-US" sz="2000" dirty="0"/>
              <a:t> </a:t>
            </a:r>
            <a:r>
              <a:rPr lang="en-US" sz="2000" dirty="0" err="1"/>
              <a:t>på</a:t>
            </a:r>
            <a:r>
              <a:rPr lang="en-US" sz="2000" dirty="0"/>
              <a:t> </a:t>
            </a:r>
            <a:r>
              <a:rPr lang="en-US" sz="2000" dirty="0" err="1"/>
              <a:t>Skiveegnen</a:t>
            </a:r>
            <a:r>
              <a:rPr lang="en-US" sz="2000" dirty="0"/>
              <a:t>, </a:t>
            </a:r>
            <a:r>
              <a:rPr lang="en-US" sz="2000" dirty="0" err="1"/>
              <a:t>forbinder</a:t>
            </a:r>
            <a:r>
              <a:rPr lang="en-US" sz="2000" dirty="0"/>
              <a:t> den med </a:t>
            </a:r>
            <a:r>
              <a:rPr lang="en-US" sz="2000" dirty="0" err="1"/>
              <a:t>noget</a:t>
            </a:r>
            <a:r>
              <a:rPr lang="en-US" sz="2000" dirty="0"/>
              <a:t> </a:t>
            </a:r>
            <a:r>
              <a:rPr lang="en-US" sz="2000" dirty="0" err="1"/>
              <a:t>positivt</a:t>
            </a:r>
            <a:endParaRPr lang="en-US" sz="2000" dirty="0"/>
          </a:p>
          <a:p>
            <a:endParaRPr lang="en-US" sz="2000" dirty="0"/>
          </a:p>
          <a:p>
            <a:r>
              <a:rPr lang="en-US" sz="2000" dirty="0"/>
              <a:t>75% </a:t>
            </a:r>
            <a:r>
              <a:rPr lang="en-US" sz="2000" dirty="0" err="1"/>
              <a:t>af</a:t>
            </a:r>
            <a:r>
              <a:rPr lang="en-US" sz="2000" dirty="0"/>
              <a:t> de </a:t>
            </a:r>
            <a:r>
              <a:rPr lang="en-US" sz="2000" dirty="0" err="1"/>
              <a:t>fraflyttede</a:t>
            </a:r>
            <a:r>
              <a:rPr lang="en-US" sz="2000" dirty="0"/>
              <a:t> ser </a:t>
            </a:r>
            <a:r>
              <a:rPr lang="en-US" sz="2000" dirty="0" err="1"/>
              <a:t>positivt</a:t>
            </a:r>
            <a:r>
              <a:rPr lang="en-US" sz="2000" dirty="0"/>
              <a:t> </a:t>
            </a:r>
            <a:r>
              <a:rPr lang="en-US" sz="2000" dirty="0" err="1"/>
              <a:t>på</a:t>
            </a:r>
            <a:r>
              <a:rPr lang="en-US" sz="2000" dirty="0"/>
              <a:t> </a:t>
            </a:r>
            <a:r>
              <a:rPr lang="en-US" sz="2000" dirty="0" err="1"/>
              <a:t>muligheden</a:t>
            </a:r>
            <a:r>
              <a:rPr lang="en-US" sz="2000" dirty="0"/>
              <a:t> for at </a:t>
            </a:r>
            <a:r>
              <a:rPr lang="en-US" sz="2000" dirty="0" err="1"/>
              <a:t>flytte</a:t>
            </a:r>
            <a:r>
              <a:rPr lang="en-US" sz="2000" dirty="0"/>
              <a:t> </a:t>
            </a:r>
            <a:r>
              <a:rPr lang="en-US" sz="2000" dirty="0" err="1"/>
              <a:t>tilbage</a:t>
            </a:r>
            <a:endParaRPr lang="en-US" sz="2000" dirty="0"/>
          </a:p>
          <a:p>
            <a:endParaRPr lang="en-US" sz="2000" dirty="0"/>
          </a:p>
          <a:p>
            <a:r>
              <a:rPr lang="en-US" sz="2000" dirty="0"/>
              <a:t>Men …‘den </a:t>
            </a:r>
            <a:r>
              <a:rPr lang="en-US" sz="2000" dirty="0" err="1"/>
              <a:t>kvalificerede</a:t>
            </a:r>
            <a:r>
              <a:rPr lang="en-US" sz="2000" dirty="0"/>
              <a:t> </a:t>
            </a:r>
            <a:r>
              <a:rPr lang="en-US" sz="2000" dirty="0" err="1"/>
              <a:t>arbejdskraft</a:t>
            </a:r>
            <a:r>
              <a:rPr lang="en-US" sz="2000" dirty="0"/>
              <a:t>’ </a:t>
            </a:r>
            <a:r>
              <a:rPr lang="en-US" sz="2000" dirty="0" err="1"/>
              <a:t>og</a:t>
            </a:r>
            <a:r>
              <a:rPr lang="en-US" sz="2000" dirty="0"/>
              <a:t> </a:t>
            </a:r>
            <a:r>
              <a:rPr lang="en-US" sz="2000" dirty="0" err="1"/>
              <a:t>børnefamilier</a:t>
            </a:r>
            <a:r>
              <a:rPr lang="en-US" sz="2000" dirty="0"/>
              <a:t>, der </a:t>
            </a:r>
            <a:r>
              <a:rPr lang="en-US" sz="2000" dirty="0" err="1"/>
              <a:t>bor</a:t>
            </a:r>
            <a:r>
              <a:rPr lang="en-US" sz="2000" dirty="0"/>
              <a:t> </a:t>
            </a:r>
            <a:r>
              <a:rPr lang="en-US" sz="2000" dirty="0" err="1"/>
              <a:t>uden</a:t>
            </a:r>
            <a:r>
              <a:rPr lang="en-US" sz="2000" dirty="0"/>
              <a:t> for </a:t>
            </a:r>
            <a:r>
              <a:rPr lang="en-US" sz="2000" dirty="0" err="1"/>
              <a:t>kommunen</a:t>
            </a:r>
            <a:r>
              <a:rPr lang="en-US" sz="2000" dirty="0"/>
              <a:t>, </a:t>
            </a:r>
            <a:r>
              <a:rPr lang="en-US" sz="2000" dirty="0" err="1"/>
              <a:t>vurderer</a:t>
            </a:r>
            <a:r>
              <a:rPr lang="en-US" sz="2000" dirty="0"/>
              <a:t> job- </a:t>
            </a:r>
            <a:r>
              <a:rPr lang="en-US" sz="2000" dirty="0" err="1"/>
              <a:t>og</a:t>
            </a:r>
            <a:r>
              <a:rPr lang="en-US" sz="2000" dirty="0"/>
              <a:t> </a:t>
            </a:r>
            <a:r>
              <a:rPr lang="en-US" sz="2000" dirty="0" err="1"/>
              <a:t>karrieremuligheder</a:t>
            </a:r>
            <a:r>
              <a:rPr lang="en-US" sz="2000" dirty="0"/>
              <a:t> </a:t>
            </a:r>
            <a:r>
              <a:rPr lang="en-US" sz="2000" dirty="0" err="1"/>
              <a:t>lavt</a:t>
            </a:r>
            <a:r>
              <a:rPr lang="en-US" sz="2000" dirty="0"/>
              <a:t>. </a:t>
            </a:r>
          </a:p>
        </p:txBody>
      </p:sp>
      <p:pic>
        <p:nvPicPr>
          <p:cNvPr id="6" name="Pladsholder til indhold 5">
            <a:extLst>
              <a:ext uri="{FF2B5EF4-FFF2-40B4-BE49-F238E27FC236}">
                <a16:creationId xmlns:a16="http://schemas.microsoft.com/office/drawing/2014/main" id="{E5360E14-AA93-4882-BEAA-D9B9DDCA63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517396"/>
            <a:ext cx="5384800" cy="3823208"/>
          </a:xfrm>
          <a:noFill/>
        </p:spPr>
      </p:pic>
      <p:sp>
        <p:nvSpPr>
          <p:cNvPr id="13" name="Slide Number Placeholder 4">
            <a:extLst>
              <a:ext uri="{FF2B5EF4-FFF2-40B4-BE49-F238E27FC236}">
                <a16:creationId xmlns:a16="http://schemas.microsoft.com/office/drawing/2014/main" id="{DEDB44B4-2C8F-4CFE-8A39-16BF4A291544}"/>
              </a:ext>
            </a:extLst>
          </p:cNvPr>
          <p:cNvSpPr>
            <a:spLocks noGrp="1"/>
          </p:cNvSpPr>
          <p:nvPr>
            <p:ph type="sldNum" sz="quarter" idx="12"/>
          </p:nvPr>
        </p:nvSpPr>
        <p:spPr>
          <a:xfrm>
            <a:off x="8737600" y="6245225"/>
            <a:ext cx="2844800" cy="476250"/>
          </a:xfrm>
        </p:spPr>
        <p:txBody>
          <a:bodyPr/>
          <a:lstStyle/>
          <a:p>
            <a:pPr>
              <a:spcAft>
                <a:spcPts val="600"/>
              </a:spcAft>
              <a:defRPr/>
            </a:pPr>
            <a:fld id="{C03165FA-C979-44E7-943D-917AAB61DD44}" type="slidenum">
              <a:rPr lang="da-DK" altLang="da-DK"/>
              <a:pPr>
                <a:spcAft>
                  <a:spcPts val="600"/>
                </a:spcAft>
                <a:defRPr/>
              </a:pPr>
              <a:t>8</a:t>
            </a:fld>
            <a:endParaRPr lang="da-DK" altLang="da-DK"/>
          </a:p>
        </p:txBody>
      </p:sp>
    </p:spTree>
    <p:extLst>
      <p:ext uri="{BB962C8B-B14F-4D97-AF65-F5344CB8AC3E}">
        <p14:creationId xmlns:p14="http://schemas.microsoft.com/office/powerpoint/2010/main" val="3240704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7B9AE-C3EE-4D3C-BF52-EE298A46CA2A}"/>
              </a:ext>
            </a:extLst>
          </p:cNvPr>
          <p:cNvSpPr>
            <a:spLocks noGrp="1"/>
          </p:cNvSpPr>
          <p:nvPr>
            <p:ph type="title"/>
          </p:nvPr>
        </p:nvSpPr>
        <p:spPr/>
        <p:txBody>
          <a:bodyPr/>
          <a:lstStyle/>
          <a:p>
            <a:pPr algn="l"/>
            <a:r>
              <a:rPr lang="da-DK" sz="2800" b="1" dirty="0"/>
              <a:t>Hvad gør vi?</a:t>
            </a:r>
          </a:p>
        </p:txBody>
      </p:sp>
      <p:sp>
        <p:nvSpPr>
          <p:cNvPr id="5" name="Pladsholder til slidenummer 4">
            <a:extLst>
              <a:ext uri="{FF2B5EF4-FFF2-40B4-BE49-F238E27FC236}">
                <a16:creationId xmlns:a16="http://schemas.microsoft.com/office/drawing/2014/main" id="{551C572B-6D23-4B03-ACDC-0F5ECDA54D33}"/>
              </a:ext>
            </a:extLst>
          </p:cNvPr>
          <p:cNvSpPr>
            <a:spLocks noGrp="1"/>
          </p:cNvSpPr>
          <p:nvPr>
            <p:ph type="sldNum" sz="quarter" idx="12"/>
          </p:nvPr>
        </p:nvSpPr>
        <p:spPr/>
        <p:txBody>
          <a:bodyPr/>
          <a:lstStyle/>
          <a:p>
            <a:pPr>
              <a:defRPr/>
            </a:pPr>
            <a:fld id="{C03165FA-C979-44E7-943D-917AAB61DD44}" type="slidenum">
              <a:rPr lang="da-DK" altLang="da-DK" smtClean="0"/>
              <a:pPr>
                <a:defRPr/>
              </a:pPr>
              <a:t>9</a:t>
            </a:fld>
            <a:endParaRPr lang="da-DK" altLang="da-DK"/>
          </a:p>
        </p:txBody>
      </p:sp>
      <p:sp>
        <p:nvSpPr>
          <p:cNvPr id="6" name="Tekstfelt 5">
            <a:extLst>
              <a:ext uri="{FF2B5EF4-FFF2-40B4-BE49-F238E27FC236}">
                <a16:creationId xmlns:a16="http://schemas.microsoft.com/office/drawing/2014/main" id="{BACAC2B8-46E9-472E-AAE7-D797CACF1991}"/>
              </a:ext>
            </a:extLst>
          </p:cNvPr>
          <p:cNvSpPr txBox="1"/>
          <p:nvPr/>
        </p:nvSpPr>
        <p:spPr>
          <a:xfrm>
            <a:off x="609601" y="1628800"/>
            <a:ext cx="4262263" cy="3693319"/>
          </a:xfrm>
          <a:prstGeom prst="rect">
            <a:avLst/>
          </a:prstGeom>
          <a:noFill/>
        </p:spPr>
        <p:txBody>
          <a:bodyPr wrap="square" rtlCol="0">
            <a:spAutoFit/>
          </a:bodyPr>
          <a:lstStyle/>
          <a:p>
            <a:pPr marL="171450" indent="-171450">
              <a:buFont typeface="Arial" panose="020B0604020202020204" pitchFamily="34" charset="0"/>
              <a:buChar char="•"/>
            </a:pPr>
            <a:r>
              <a:rPr lang="da-DK" sz="2400" dirty="0">
                <a:latin typeface="+mn-lt"/>
              </a:rPr>
              <a:t>Vi udbygger relationen med fraflyttede unge gennem Klub 78xx</a:t>
            </a:r>
          </a:p>
          <a:p>
            <a:pPr marL="171450" indent="-171450">
              <a:buFont typeface="Arial" panose="020B0604020202020204" pitchFamily="34" charset="0"/>
              <a:buChar char="•"/>
            </a:pPr>
            <a:endParaRPr lang="da-DK" sz="2400" dirty="0">
              <a:latin typeface="+mn-lt"/>
            </a:endParaRPr>
          </a:p>
          <a:p>
            <a:pPr marL="171450" indent="-171450">
              <a:buFont typeface="Arial" panose="020B0604020202020204" pitchFamily="34" charset="0"/>
              <a:buChar char="•"/>
            </a:pPr>
            <a:r>
              <a:rPr lang="da-DK" sz="2400" dirty="0">
                <a:latin typeface="+mn-lt"/>
              </a:rPr>
              <a:t>Øger kendskabet til Skiveegnen som et godt sted at bo for den kvalificerede arbejdskraft og småbørnsfamilierne </a:t>
            </a:r>
          </a:p>
          <a:p>
            <a:endParaRPr lang="da-DK" dirty="0"/>
          </a:p>
        </p:txBody>
      </p:sp>
      <p:pic>
        <p:nvPicPr>
          <p:cNvPr id="8" name="Billede 7">
            <a:extLst>
              <a:ext uri="{FF2B5EF4-FFF2-40B4-BE49-F238E27FC236}">
                <a16:creationId xmlns:a16="http://schemas.microsoft.com/office/drawing/2014/main" id="{BA96FC6B-013B-46CA-85D0-E35F445F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303" y="1528540"/>
            <a:ext cx="2808677" cy="2131585"/>
          </a:xfrm>
          <a:prstGeom prst="rect">
            <a:avLst/>
          </a:prstGeom>
        </p:spPr>
      </p:pic>
      <p:pic>
        <p:nvPicPr>
          <p:cNvPr id="10" name="Billede 9" descr="Et billede, der indeholder tekst, person, indendørs&#10;&#10;Automatisk genereret beskrivelse">
            <a:extLst>
              <a:ext uri="{FF2B5EF4-FFF2-40B4-BE49-F238E27FC236}">
                <a16:creationId xmlns:a16="http://schemas.microsoft.com/office/drawing/2014/main" id="{E093C393-2084-4F95-80E7-D4BA752D9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592" y="3457453"/>
            <a:ext cx="3310397" cy="2232432"/>
          </a:xfrm>
          <a:prstGeom prst="rect">
            <a:avLst/>
          </a:prstGeom>
        </p:spPr>
      </p:pic>
      <p:pic>
        <p:nvPicPr>
          <p:cNvPr id="12" name="Billede 11" descr="Et billede, der indeholder tekst, mængde&#10;&#10;Automatisk genereret beskrivelse">
            <a:extLst>
              <a:ext uri="{FF2B5EF4-FFF2-40B4-BE49-F238E27FC236}">
                <a16:creationId xmlns:a16="http://schemas.microsoft.com/office/drawing/2014/main" id="{178E118A-BA4C-43D5-B37B-F0C738100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5791" y="1554806"/>
            <a:ext cx="3119583" cy="2112603"/>
          </a:xfrm>
          <a:prstGeom prst="rect">
            <a:avLst/>
          </a:prstGeom>
        </p:spPr>
      </p:pic>
    </p:spTree>
    <p:extLst>
      <p:ext uri="{BB962C8B-B14F-4D97-AF65-F5344CB8AC3E}">
        <p14:creationId xmlns:p14="http://schemas.microsoft.com/office/powerpoint/2010/main" val="511939484"/>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a-DK"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a-DK"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alAttachment xmlns="http://schemas.microsoft.com/sharepoint/v3">false</LocalAttachment>
    <CCMMetadataExtractionStatus xmlns="http://schemas.microsoft.com/sharepoint/v3">CCMPageCount:Idle;CCMCommentCount:Idle</CCMMetadataExtractionStatus>
    <Finalized xmlns="http://schemas.microsoft.com/sharepoint/v3">false</Finalized>
    <Dato xmlns="ff038efd-60d5-4198-a271-1b789e3e63e2">2021-10-10T22:00:00+00:00</Dato>
    <CCMPageCount xmlns="http://schemas.microsoft.com/sharepoint/v3">34</CCMPageCount>
    <DocID xmlns="http://schemas.microsoft.com/sharepoint/v3">3186653</DocID>
    <MailHasAttachments xmlns="http://schemas.microsoft.com/sharepoint/v3">false</MailHasAttachments>
    <CCMCommentCount xmlns="http://schemas.microsoft.com/sharepoint/v3">0</CCMCommentCount>
    <CCMCognitiveType xmlns="http://schemas.microsoft.com/sharepoint/v3" xsi:nil="true"/>
    <CCMTemplateID xmlns="http://schemas.microsoft.com/sharepoint/v3">0</CCMTemplateID>
    <Korrespondance xmlns="ff038efd-60d5-4198-a271-1b789e3e63e2">Intern</Korrespondance>
    <CaseID xmlns="http://schemas.microsoft.com/sharepoint/v3">EMN-2021-00097</CaseID>
    <RegistrationDate xmlns="http://schemas.microsoft.com/sharepoint/v3" xsi:nil="true"/>
    <CaseRecordNumber xmlns="http://schemas.microsoft.com/sharepoint/v3">0</CaseRecordNumber>
    <CCMPreviewAnnotationsTasks xmlns="http://schemas.microsoft.com/sharepoint/v3">0</CCMPreviewAnnotationsTasks>
    <Classification xmlns="ff038efd-60d5-4198-a271-1b789e3e63e2">Offentlig</Classification>
    <Related xmlns="http://schemas.microsoft.com/sharepoint/v3">false</Related>
    <Beskrivelse xmlns="ff038efd-60d5-4198-a271-1b789e3e63e2" xsi:nil="true"/>
    <CCMVisualId xmlns="http://schemas.microsoft.com/sharepoint/v3">EMN-2021-00097</CCMVisualId>
    <CCMSystemID xmlns="http://schemas.microsoft.com/sharepoint/v3">3eef596c-36d8-465c-a81c-1657ad3e9633</CCMSystemID>
    <WasEncrypted xmlns="http://schemas.microsoft.com/sharepoint/v3">false</WasEncrypted>
    <WasSigned xmlns="http://schemas.microsoft.com/sharepoint/v3">false</WasSigned>
    <CaseOwner xmlns="ff038efd-60d5-4198-a271-1b789e3e63e2">
      <UserInfo>
        <DisplayName>Lene Jønsson</DisplayName>
        <AccountId>123</AccountId>
        <AccountType/>
      </UserInfo>
    </CaseOwner>
    <h7d7b564e6ab40d3aa4d6f9dfb78478c xmlns="ff038efd-60d5-4198-a271-1b789e3e63e2">
      <Terms xmlns="http://schemas.microsoft.com/office/infopath/2007/PartnerControls"/>
    </h7d7b564e6ab40d3aa4d6f9dfb78478c>
    <CCMConversation xmlns="http://schemas.microsoft.com/sharepoint/v3">Budgetorientering01D7BE9347CC5C42225851FC4261B755948F9F2BA8FE</CCMConversation>
    <Aktindsigt xmlns="50BEE872-D445-4AFE-84CE-F3037912E056">true</Aktindsigt>
    <CCMAgendaItemId xmlns="50BEE872-D445-4AFE-84CE-F3037912E056" xsi:nil="true"/>
    <Part xmlns="50BEE872-D445-4AFE-84CE-F3037912E056"/>
    <Frist xmlns="50BEE872-D445-4AFE-84CE-F3037912E056" xsi:nil="true"/>
    <Modtagere xmlns="50BEE872-D445-4AFE-84CE-F3037912E056">
      <Value>2</Value>
      <Value>3</Value>
      <Value>9</Value>
    </Modtagere>
    <CCMAgendaStatus xmlns="50BEE872-D445-4AFE-84CE-F3037912E056" xsi:nil="true"/>
    <ErBesvaret xmlns="50BEE872-D445-4AFE-84CE-F3037912E056">false</ErBesvaret>
    <TaxCatchAll xmlns="5f5f7d42-6f78-4650-9610-2bd7e943cc4f"/>
    <SvarPaa xmlns="50BEE872-D445-4AFE-84CE-F3037912E056"/>
    <CCMAgendaDocumentStatus xmlns="50BEE872-D445-4AFE-84CE-F3037912E056" xsi:nil="true"/>
    <CCMMeetingCaseLink xmlns="50BEE872-D445-4AFE-84CE-F3037912E056">
      <Url xsi:nil="true"/>
      <Description xsi:nil="true"/>
    </CCMMeetingCaseLink>
    <CCMMeetingCaseId xmlns="50BEE872-D445-4AFE-84CE-F3037912E056" xsi:nil="true"/>
    <Afsender xmlns="50BEE872-D445-4AFE-84CE-F3037912E056">8</Afsender>
    <DokVedr xmlns="50BEE872-D445-4AFE-84CE-F3037912E0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D6B986252E2B86468376D11F7AE29B2E" ma:contentTypeVersion="0" ma:contentTypeDescription="GetOrganized dokument" ma:contentTypeScope="" ma:versionID="500497383420c634795cf282e1dff2b8">
  <xsd:schema xmlns:xsd="http://www.w3.org/2001/XMLSchema" xmlns:xs="http://www.w3.org/2001/XMLSchema" xmlns:p="http://schemas.microsoft.com/office/2006/metadata/properties" xmlns:ns1="http://schemas.microsoft.com/sharepoint/v3" xmlns:ns2="50BEE872-D445-4AFE-84CE-F3037912E056" xmlns:ns3="ff038efd-60d5-4198-a271-1b789e3e63e2" xmlns:ns4="5f5f7d42-6f78-4650-9610-2bd7e943cc4f" targetNamespace="http://schemas.microsoft.com/office/2006/metadata/properties" ma:root="true" ma:fieldsID="1029b727cbb39dc4cd6bc84ea674684a" ns1:_="" ns2:_="" ns3:_="" ns4:_="">
    <xsd:import namespace="http://schemas.microsoft.com/sharepoint/v3"/>
    <xsd:import namespace="50BEE872-D445-4AFE-84CE-F3037912E056"/>
    <xsd:import namespace="ff038efd-60d5-4198-a271-1b789e3e63e2"/>
    <xsd:import namespace="5f5f7d42-6f78-4650-9610-2bd7e943cc4f"/>
    <xsd:element name="properties">
      <xsd:complexType>
        <xsd:sequence>
          <xsd:element name="documentManagement">
            <xsd:complexType>
              <xsd:all>
                <xsd:element ref="ns2:DokVedr" minOccurs="0"/>
                <xsd:element ref="ns1:CCMCognitiveType" minOccurs="0"/>
                <xsd:element ref="ns3:Classification" minOccurs="0"/>
                <xsd:element ref="ns3:Beskrivelse" minOccurs="0"/>
                <xsd:element ref="ns3:CaseOwner" minOccurs="0"/>
                <xsd:element ref="ns3:Korrespondance"/>
                <xsd:element ref="ns3:Dato"/>
                <xsd:element ref="ns2:SvarPaa" minOccurs="0"/>
                <xsd:element ref="ns2:ErBesvaret" minOccurs="0"/>
                <xsd:element ref="ns2:Frist" minOccurs="0"/>
                <xsd:element ref="ns2:CCMAgendaDocumentStatus" minOccurs="0"/>
                <xsd:element ref="ns2:CCMAgendaStatus" minOccurs="0"/>
                <xsd:element ref="ns2:CCMMeetingCaseLink" minOccurs="0"/>
                <xsd:element ref="ns2:Aktindsigt" minOccurs="0"/>
                <xsd:element ref="ns1:CaseID" minOccurs="0"/>
                <xsd:element ref="ns1:CCMVisual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CMPageCount" minOccurs="0"/>
                <xsd:element ref="ns1:CCMCommentCount" minOccurs="0"/>
                <xsd:element ref="ns1:CCMPreviewAnnotationsTasks" minOccurs="0"/>
                <xsd:element ref="ns1:CCMMetadataExtractionStatus" minOccurs="0"/>
                <xsd:element ref="ns1:CCMSubID" minOccurs="0"/>
                <xsd:element ref="ns1:CCMManageRelations" minOccurs="0"/>
                <xsd:element ref="ns3:h7d7b564e6ab40d3aa4d6f9dfb78478c" minOccurs="0"/>
                <xsd:element ref="ns4:TaxCatchAll" minOccurs="0"/>
                <xsd:element ref="ns2:CCMMeetingCaseId" minOccurs="0"/>
                <xsd:element ref="ns2:CCMAgendaItemId" minOccurs="0"/>
                <xsd:element ref="ns2:AgendaStatusIcon" minOccurs="0"/>
                <xsd:element ref="ns2:Modtagere" minOccurs="0"/>
                <xsd:element ref="ns2:Part" minOccurs="0"/>
                <xsd:element ref="ns2:Afsen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CMCognitiveType" ma:index="3" nillable="true" ma:displayName="CognitiveType" ma:decimals="0" ma:description="" ma:internalName="CCMCognitiveType" ma:readOnly="false">
      <xsd:simpleType>
        <xsd:restriction base="dms:Number"/>
      </xsd:simpleType>
    </xsd:element>
    <xsd:element name="CaseID" ma:index="23" nillable="true" ma:displayName="Sags ID" ma:default="Tildeler" ma:internalName="CaseID" ma:readOnly="true">
      <xsd:simpleType>
        <xsd:restriction base="dms:Text"/>
      </xsd:simpleType>
    </xsd:element>
    <xsd:element name="CCMVisualId" ma:index="24" nillable="true" ma:displayName="Sags ID" ma:default="Tildeler" ma:description="" ma:internalName="CCMVisualId" ma:readOnly="true">
      <xsd:simpleType>
        <xsd:restriction base="dms:Text"/>
      </xsd:simpleType>
    </xsd:element>
    <xsd:element name="DocID" ma:index="25" nillable="true" ma:displayName="Dok ID" ma:default="Tildeler" ma:internalName="DocID" ma:readOnly="true">
      <xsd:simpleType>
        <xsd:restriction base="dms:Text"/>
      </xsd:simpleType>
    </xsd:element>
    <xsd:element name="Finalized" ma:index="26" nillable="true" ma:displayName="Endeligt" ma:default="False" ma:internalName="Finalized" ma:readOnly="true">
      <xsd:simpleType>
        <xsd:restriction base="dms:Boolean"/>
      </xsd:simpleType>
    </xsd:element>
    <xsd:element name="Related" ma:index="27" nillable="true" ma:displayName="Vedhæftet dokument" ma:default="False" ma:internalName="Related" ma:readOnly="true">
      <xsd:simpleType>
        <xsd:restriction base="dms:Boolean"/>
      </xsd:simpleType>
    </xsd:element>
    <xsd:element name="RegistrationDate" ma:index="28" nillable="true" ma:displayName="Registrerings dato" ma:format="DateTime" ma:internalName="RegistrationDate" ma:readOnly="true">
      <xsd:simpleType>
        <xsd:restriction base="dms:DateTime"/>
      </xsd:simpleType>
    </xsd:element>
    <xsd:element name="CaseRecordNumber" ma:index="29" nillable="true" ma:displayName="Akt ID" ma:decimals="0" ma:default="0" ma:internalName="CaseRecordNumber" ma:readOnly="true">
      <xsd:simpleType>
        <xsd:restriction base="dms:Number"/>
      </xsd:simpleType>
    </xsd:element>
    <xsd:element name="LocalAttachment" ma:index="30" nillable="true" ma:displayName="Lokalt bilag" ma:default="False" ma:description="" ma:internalName="LocalAttachment" ma:readOnly="true">
      <xsd:simpleType>
        <xsd:restriction base="dms:Boolean"/>
      </xsd:simpleType>
    </xsd:element>
    <xsd:element name="CCMTemplateName" ma:index="31" nillable="true" ma:displayName="Skabelonnavn" ma:internalName="CCMTemplateName" ma:readOnly="true">
      <xsd:simpleType>
        <xsd:restriction base="dms:Text"/>
      </xsd:simpleType>
    </xsd:element>
    <xsd:element name="CCMTemplateVersion" ma:index="32" nillable="true" ma:displayName="Skabelonversion" ma:internalName="CCMTemplateVersion" ma:readOnly="true">
      <xsd:simpleType>
        <xsd:restriction base="dms:Text"/>
      </xsd:simpleType>
    </xsd:element>
    <xsd:element name="CCMTemplateID" ma:index="33" nillable="true" ma:displayName="CCMTemplateID" ma:decimals="0" ma:default="0" ma:hidden="true" ma:internalName="CCMTemplateID" ma:readOnly="true">
      <xsd:simpleType>
        <xsd:restriction base="dms:Number"/>
      </xsd:simpleType>
    </xsd:element>
    <xsd:element name="CCMSystemID" ma:index="34" nillable="true" ma:displayName="CCMSystemID" ma:hidden="true" ma:internalName="CCMSystemID" ma:readOnly="true">
      <xsd:simpleType>
        <xsd:restriction base="dms:Text"/>
      </xsd:simpleType>
    </xsd:element>
    <xsd:element name="WasEncrypted" ma:index="35" nillable="true" ma:displayName="Krypteret" ma:default="False" ma:internalName="WasEncrypted" ma:readOnly="true">
      <xsd:simpleType>
        <xsd:restriction base="dms:Boolean"/>
      </xsd:simpleType>
    </xsd:element>
    <xsd:element name="WasSigned" ma:index="36" nillable="true" ma:displayName="Signeret" ma:default="False" ma:internalName="WasSigned" ma:readOnly="true">
      <xsd:simpleType>
        <xsd:restriction base="dms:Boolean"/>
      </xsd:simpleType>
    </xsd:element>
    <xsd:element name="MailHasAttachments" ma:index="37" nillable="true" ma:displayName="E-mail har vedhæftede filer" ma:default="False" ma:internalName="MailHasAttachments" ma:readOnly="true">
      <xsd:simpleType>
        <xsd:restriction base="dms:Boolean"/>
      </xsd:simpleType>
    </xsd:element>
    <xsd:element name="CCMConversation" ma:index="38" nillable="true" ma:displayName="Samtale" ma:description="" ma:internalName="CCMConversation" ma:readOnly="true">
      <xsd:simpleType>
        <xsd:restriction base="dms:Text"/>
      </xsd:simpleType>
    </xsd:element>
    <xsd:element name="CCMPageCount" ma:index="40" nillable="true" ma:displayName="Sider" ma:decimals="0" ma:description="" ma:internalName="CCMPageCount" ma:readOnly="true">
      <xsd:simpleType>
        <xsd:restriction base="dms:Number"/>
      </xsd:simpleType>
    </xsd:element>
    <xsd:element name="CCMCommentCount" ma:index="41" nillable="true" ma:displayName="Kommentarer" ma:decimals="0" ma:description="" ma:internalName="CCMCommentCount" ma:readOnly="true">
      <xsd:simpleType>
        <xsd:restriction base="dms:Number"/>
      </xsd:simpleType>
    </xsd:element>
    <xsd:element name="CCMPreviewAnnotationsTasks" ma:index="42" nillable="true" ma:displayName="Opgaver" ma:decimals="0" ma:description="" ma:internalName="CCMPreviewAnnotationsTasks" ma:readOnly="true">
      <xsd:simpleType>
        <xsd:restriction base="dms:Number"/>
      </xsd:simpleType>
    </xsd:element>
    <xsd:element name="CCMMetadataExtractionStatus" ma:index="43" nillable="true" ma:displayName="CCMMetadataExtractionStatus" ma:default="CCMPageCount:InProgress;CCMCommentCount:InProgress" ma:description="" ma:hidden="true" ma:internalName="CCMMetadataExtractionStatus" ma:readOnly="false">
      <xsd:simpleType>
        <xsd:restriction base="dms:Text"/>
      </xsd:simpleType>
    </xsd:element>
    <xsd:element name="CCMSubID" ma:index="44" nillable="true" ma:displayName="UndersagsId" ma:description="" ma:internalName="CCMSubID" ma:readOnly="true">
      <xsd:simpleType>
        <xsd:restriction base="dms:Text">
          <xsd:maxLength value="255"/>
        </xsd:restriction>
      </xsd:simpleType>
    </xsd:element>
    <xsd:element name="CCMManageRelations" ma:index="45" nillable="true" ma:displayName="Bilag" ma:description="" ma:internalName="CCMManageRelations" ma:readOnly="tru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BEE872-D445-4AFE-84CE-F3037912E056" elementFormDefault="qualified">
    <xsd:import namespace="http://schemas.microsoft.com/office/2006/documentManagement/types"/>
    <xsd:import namespace="http://schemas.microsoft.com/office/infopath/2007/PartnerControls"/>
    <xsd:element name="DokVedr" ma:index="2" nillable="true" ma:displayName="Dokument vedrører" ma:internalName="DokVedr">
      <xsd:simpleType>
        <xsd:restriction base="dms:Text">
          <xsd:maxLength value="255"/>
        </xsd:restriction>
      </xsd:simpleType>
    </xsd:element>
    <xsd:element name="SvarPaa" ma:index="10" nillable="true" ma:displayName="Svar på" ma:list="{50BEE872-D445-4AFE-84CE-F3037912E056}" ma:internalName="SvarPaa" ma:showField="Title">
      <xsd:complexType>
        <xsd:complexContent>
          <xsd:extension base="dms:MultiChoiceLookup">
            <xsd:sequence>
              <xsd:element name="Value" type="dms:Lookup" maxOccurs="unbounded" minOccurs="0" nillable="true"/>
            </xsd:sequence>
          </xsd:extension>
        </xsd:complexContent>
      </xsd:complexType>
    </xsd:element>
    <xsd:element name="ErBesvaret" ma:index="11" nillable="true" ma:displayName="Er besvaret?" ma:default="0" ma:internalName="ErBesvaret">
      <xsd:simpleType>
        <xsd:restriction base="dms:Boolean"/>
      </xsd:simpleType>
    </xsd:element>
    <xsd:element name="Frist" ma:index="12" nillable="true" ma:displayName="Frist" ma:format="DateOnly" ma:internalName="Frist">
      <xsd:simpleType>
        <xsd:restriction base="dms:DateTime"/>
      </xsd:simpleType>
    </xsd:element>
    <xsd:element name="CCMAgendaDocumentStatus" ma:index="13" nillable="true" ma:displayName="Status for dagsordensdokument" ma:format="Dropdown" ma:internalName="CCMAgendaDocumentStatus">
      <xsd:simpleType>
        <xsd:restriction base="dms:Choice">
          <xsd:enumeration value="Udkast"/>
          <xsd:enumeration value="Under udarbejdelse"/>
          <xsd:enumeration value="Endelig"/>
        </xsd:restriction>
      </xsd:simpleType>
    </xsd:element>
    <xsd:element name="CCMAgendaStatus" ma:index="14"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5"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ktindsigt" ma:index="16" nillable="true" ma:displayName="Aktindsigt" ma:default="1" ma:internalName="Aktindsigt">
      <xsd:simpleType>
        <xsd:restriction base="dms:Boolean"/>
      </xsd:simpleType>
    </xsd:element>
    <xsd:element name="CCMMeetingCaseId" ma:index="48" nillable="true" ma:displayName="CCMMeetingCaseId" ma:hidden="true" ma:internalName="CCMMeetingCas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odtagere" ma:index="51" nillable="true" ma:displayName="Modtagere" ma:list="{ADC5A523-AA67-47A8-8223-D6097E2B5CC8}" ma:internalName="Modtagere" ma:showField="VisNavn">
      <xsd:complexType>
        <xsd:complexContent>
          <xsd:extension base="dms:MultiChoiceLookup">
            <xsd:sequence>
              <xsd:element name="Value" type="dms:Lookup" maxOccurs="unbounded" minOccurs="0" nillable="true"/>
            </xsd:sequence>
          </xsd:extension>
        </xsd:complexContent>
      </xsd:complexType>
    </xsd:element>
    <xsd:element name="Part" ma:index="52" nillable="true" ma:displayName="Part" ma:list="{ADC5A523-AA67-47A8-8223-D6097E2B5CC8}" ma:internalName="Part" ma:showField="VisNavn">
      <xsd:complexType>
        <xsd:complexContent>
          <xsd:extension base="dms:MultiChoiceLookup">
            <xsd:sequence>
              <xsd:element name="Value" type="dms:Lookup" maxOccurs="unbounded" minOccurs="0" nillable="true"/>
            </xsd:sequence>
          </xsd:extension>
        </xsd:complexContent>
      </xsd:complexType>
    </xsd:element>
    <xsd:element name="Afsender" ma:index="53" nillable="true" ma:displayName="Afsender" ma:list="{ADC5A523-AA67-47A8-8223-D6097E2B5CC8}" ma:internalName="Afsender" ma:showField="VisNavn">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ff038efd-60d5-4198-a271-1b789e3e63e2" elementFormDefault="qualified">
    <xsd:import namespace="http://schemas.microsoft.com/office/2006/documentManagement/types"/>
    <xsd:import namespace="http://schemas.microsoft.com/office/infopath/2007/PartnerControls"/>
    <xsd:element name="Classification" ma:index="4" nillable="true" ma:displayName="Klassifikation" ma:format="Dropdown" ma:internalName="Classification">
      <xsd:simpleType>
        <xsd:restriction base="dms:Choice">
          <xsd:enumeration value="Offentlig"/>
          <xsd:enumeration value="Intern"/>
          <xsd:enumeration value="Fortrolig"/>
        </xsd:restriction>
      </xsd:simpleType>
    </xsd:element>
    <xsd:element name="Beskrivelse" ma:index="5" nillable="true" ma:displayName="Beskrivelse" ma:internalName="Beskrivelse">
      <xsd:simpleType>
        <xsd:restriction base="dms:Note">
          <xsd:maxLength value="255"/>
        </xsd:restriction>
      </xsd:simpleType>
    </xsd:element>
    <xsd:element name="CaseOwner" ma:index="6" nillable="true" ma:displayName="Dokumentansvarlig" ma:default="134;#Joan Avnskov" ma:list="UserInfo"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orrespondance" ma:index="7" ma:displayName="Korrespondance" ma:default="Intern" ma:format="Dropdown" ma:internalName="Korrespondance">
      <xsd:simpleType>
        <xsd:restriction base="dms:Choice">
          <xsd:enumeration value="Indgående"/>
          <xsd:enumeration value="Intern"/>
          <xsd:enumeration value="Udgående"/>
        </xsd:restriction>
      </xsd:simpleType>
    </xsd:element>
    <xsd:element name="Dato" ma:index="8" ma:displayName="Dato" ma:default="[today]" ma:format="DateOnly" ma:internalName="Dato">
      <xsd:simpleType>
        <xsd:restriction base="dms:DateTime"/>
      </xsd:simpleType>
    </xsd:element>
    <xsd:element name="h7d7b564e6ab40d3aa4d6f9dfb78478c" ma:index="46" nillable="true" ma:taxonomy="true" ma:internalName="h7d7b564e6ab40d3aa4d6f9dfb78478c" ma:taxonomyFieldName="Dokumenttype" ma:displayName="Dokumenttype" ma:default="" ma:fieldId="{17d7b564-e6ab-40d3-aa4d-6f9dfb78478c}" ma:sspId="32224561-ae9f-4114-8e53-c1b9b1969f2f" ma:termSetId="1f9313ec-bcdf-4c8a-8c66-ce0a808409d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5f7d42-6f78-4650-9610-2bd7e943cc4f" elementFormDefault="qualified">
    <xsd:import namespace="http://schemas.microsoft.com/office/2006/documentManagement/types"/>
    <xsd:import namespace="http://schemas.microsoft.com/office/infopath/2007/PartnerControls"/>
    <xsd:element name="TaxCatchAll" ma:index="47" nillable="true" ma:displayName="Taxonomy Catch All Column" ma:hidden="true" ma:list="{dec2a42b-91d3-4a4e-baf6-9f1c4078c81b}" ma:internalName="TaxCatchAll" ma:showField="CatchAllData" ma:web="5f5f7d42-6f78-4650-9610-2bd7e943cc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3C225-354F-498C-9ADF-E7AA7D76E357}">
  <ds:schemaRefs>
    <ds:schemaRef ds:uri="http://schemas.microsoft.com/sharepoint/v3/contenttype/forms"/>
  </ds:schemaRefs>
</ds:datastoreItem>
</file>

<file path=customXml/itemProps2.xml><?xml version="1.0" encoding="utf-8"?>
<ds:datastoreItem xmlns:ds="http://schemas.openxmlformats.org/officeDocument/2006/customXml" ds:itemID="{2BF82AB4-21CE-46D1-84F9-52C3601E3DB4}">
  <ds:schemaRefs>
    <ds:schemaRef ds:uri="http://schemas.microsoft.com/sharepoint/v3"/>
    <ds:schemaRef ds:uri="http://purl.org/dc/terms/"/>
    <ds:schemaRef ds:uri="http://schemas.microsoft.com/office/2006/documentManagement/types"/>
    <ds:schemaRef ds:uri="http://purl.org/dc/dcmitype/"/>
    <ds:schemaRef ds:uri="ff038efd-60d5-4198-a271-1b789e3e63e2"/>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f5f7d42-6f78-4650-9610-2bd7e943cc4f"/>
    <ds:schemaRef ds:uri="50BEE872-D445-4AFE-84CE-F3037912E056"/>
    <ds:schemaRef ds:uri="http://www.w3.org/XML/1998/namespace"/>
  </ds:schemaRefs>
</ds:datastoreItem>
</file>

<file path=customXml/itemProps3.xml><?xml version="1.0" encoding="utf-8"?>
<ds:datastoreItem xmlns:ds="http://schemas.openxmlformats.org/officeDocument/2006/customXml" ds:itemID="{98A3489E-94E0-40A4-A1E7-CFB98E5DB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BEE872-D445-4AFE-84CE-F3037912E056"/>
    <ds:schemaRef ds:uri="ff038efd-60d5-4198-a271-1b789e3e63e2"/>
    <ds:schemaRef ds:uri="5f5f7d42-6f78-4650-9610-2bd7e943cc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Proposal</Template>
  <TotalTime>0</TotalTime>
  <Words>1123</Words>
  <Application>Microsoft Office PowerPoint</Application>
  <PresentationFormat>Widescreen</PresentationFormat>
  <Paragraphs>191</Paragraphs>
  <Slides>34</Slides>
  <Notes>34</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34</vt:i4>
      </vt:variant>
    </vt:vector>
  </HeadingPairs>
  <TitlesOfParts>
    <vt:vector size="38" baseType="lpstr">
      <vt:lpstr>Arial</vt:lpstr>
      <vt:lpstr>Calibri</vt:lpstr>
      <vt:lpstr>Verdana</vt:lpstr>
      <vt:lpstr>Standarddesign</vt:lpstr>
      <vt:lpstr>PowerPoint-præsentation</vt:lpstr>
      <vt:lpstr>Dagsorden</vt:lpstr>
      <vt:lpstr>Aftale mellem regering og KL 2022 </vt:lpstr>
      <vt:lpstr>Økonomisk politik - centrale pejlemærker 2022</vt:lpstr>
      <vt:lpstr>Hvor står vi?</vt:lpstr>
      <vt:lpstr>Lavt skattegrundlag</vt:lpstr>
      <vt:lpstr>Befolkningsudvikling</vt:lpstr>
      <vt:lpstr>De unge ser positivt på deres hjemegn</vt:lpstr>
      <vt:lpstr>Hvad gør vi?</vt:lpstr>
      <vt:lpstr>Lav ledighed og masser af jobmuligheder</vt:lpstr>
      <vt:lpstr>GreenLab Skive har vokseværk</vt:lpstr>
      <vt:lpstr>Der investeres også andre steder på Skiveegnen…</vt:lpstr>
      <vt:lpstr>BigBlue Skive folder sig endnu mere ud</vt:lpstr>
      <vt:lpstr>Der udvikles og udvides på Skiveegnen…</vt:lpstr>
      <vt:lpstr>Udvikling i hele kommunen</vt:lpstr>
      <vt:lpstr>Udvikling i hele kommunen </vt:lpstr>
      <vt:lpstr>Enigt byråd bag budget 2022 </vt:lpstr>
      <vt:lpstr>Vedtaget Budget 2022</vt:lpstr>
      <vt:lpstr>Skatter</vt:lpstr>
      <vt:lpstr>Driftsudgifter – reduktioner</vt:lpstr>
      <vt:lpstr>Driftsudgifter – reduktioner</vt:lpstr>
      <vt:lpstr>Driftsudgifter – udvidelser</vt:lpstr>
      <vt:lpstr>Driftsudgifter – udvidelser</vt:lpstr>
      <vt:lpstr>Anlægsudgifter</vt:lpstr>
      <vt:lpstr>Anlægsudgifter</vt:lpstr>
      <vt:lpstr>Anlægsudgifter</vt:lpstr>
      <vt:lpstr>Anlægsudgifter</vt:lpstr>
      <vt:lpstr>Anlægsudgifter</vt:lpstr>
      <vt:lpstr>Anlægsudgifter</vt:lpstr>
      <vt:lpstr>Noter:</vt:lpstr>
      <vt:lpstr>Noter:</vt:lpstr>
      <vt:lpstr>PowerPoint-præsentation</vt:lpstr>
      <vt:lpstr>Opsummering</vt:lpstr>
      <vt:lpstr>PowerPoint-præsentation</vt:lpstr>
    </vt:vector>
  </TitlesOfParts>
  <Company>Skive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Budgetorientering 2022 endelig</dc:title>
  <dc:creator>hgre</dc:creator>
  <cp:lastModifiedBy>Lene Jønsson</cp:lastModifiedBy>
  <cp:revision>893</cp:revision>
  <cp:lastPrinted>2020-10-05T08:22:04Z</cp:lastPrinted>
  <dcterms:created xsi:type="dcterms:W3CDTF">2009-04-30T12:10:05Z</dcterms:created>
  <dcterms:modified xsi:type="dcterms:W3CDTF">2021-10-15T10:58:15Z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0x010100AC085CFC53BC46CEA2EADE194AD9D48200D6B986252E2B86468376D11F7AE29B2E</vt:lpwstr>
  </property>
  <property fmtid="{D5CDD505-2E9C-101B-9397-08002B2CF9AE}" pid="3" name="CCMAgendaStatus">
    <vt:lpwstr/>
  </property>
  <property fmtid="{D5CDD505-2E9C-101B-9397-08002B2CF9AE}" pid="4" name="h7d7b564e6ab40d3aa4d6f9dfb78478c">
    <vt:lpwstr/>
  </property>
  <property fmtid="{D5CDD505-2E9C-101B-9397-08002B2CF9AE}" pid="5" name="CCMMeetingCaseLink">
    <vt:lpwstr>, </vt:lpwstr>
  </property>
  <property fmtid="{D5CDD505-2E9C-101B-9397-08002B2CF9AE}" pid="6" name="CCMCognitiveType">
    <vt:lpwstr/>
  </property>
  <property fmtid="{D5CDD505-2E9C-101B-9397-08002B2CF9AE}" pid="7" name="Afsender">
    <vt:lpwstr/>
  </property>
  <property fmtid="{D5CDD505-2E9C-101B-9397-08002B2CF9AE}" pid="8" name="Frist">
    <vt:lpwstr/>
  </property>
  <property fmtid="{D5CDD505-2E9C-101B-9397-08002B2CF9AE}" pid="9" name="ErBesvaret">
    <vt:lpwstr>0</vt:lpwstr>
  </property>
  <property fmtid="{D5CDD505-2E9C-101B-9397-08002B2CF9AE}" pid="10" name="CCMMeetingCaseId">
    <vt:lpwstr/>
  </property>
  <property fmtid="{D5CDD505-2E9C-101B-9397-08002B2CF9AE}" pid="11" name="CaseOwner">
    <vt:lpwstr/>
  </property>
  <property fmtid="{D5CDD505-2E9C-101B-9397-08002B2CF9AE}" pid="12" name="Beskrivelse">
    <vt:lpwstr/>
  </property>
  <property fmtid="{D5CDD505-2E9C-101B-9397-08002B2CF9AE}" pid="13" name="Aktindsigt">
    <vt:lpwstr>1</vt:lpwstr>
  </property>
  <property fmtid="{D5CDD505-2E9C-101B-9397-08002B2CF9AE}" pid="14" name="CCMAgendaItemId">
    <vt:lpwstr/>
  </property>
  <property fmtid="{D5CDD505-2E9C-101B-9397-08002B2CF9AE}" pid="15" name="Classification">
    <vt:lpwstr/>
  </property>
  <property fmtid="{D5CDD505-2E9C-101B-9397-08002B2CF9AE}" pid="16" name="Korrespondance">
    <vt:lpwstr>Intern</vt:lpwstr>
  </property>
  <property fmtid="{D5CDD505-2E9C-101B-9397-08002B2CF9AE}" pid="17" name="Dato">
    <vt:lpwstr>2020-10-01T15:36:28Z</vt:lpwstr>
  </property>
  <property fmtid="{D5CDD505-2E9C-101B-9397-08002B2CF9AE}" pid="18" name="Part">
    <vt:lpwstr/>
  </property>
  <property fmtid="{D5CDD505-2E9C-101B-9397-08002B2CF9AE}" pid="19" name="CCMAgendaDocumentStatus">
    <vt:lpwstr/>
  </property>
  <property fmtid="{D5CDD505-2E9C-101B-9397-08002B2CF9AE}" pid="20" name="TaxCatchAll">
    <vt:lpwstr/>
  </property>
  <property fmtid="{D5CDD505-2E9C-101B-9397-08002B2CF9AE}" pid="21" name="SvarPaa">
    <vt:lpwstr/>
  </property>
  <property fmtid="{D5CDD505-2E9C-101B-9397-08002B2CF9AE}" pid="22" name="DokVedr">
    <vt:lpwstr/>
  </property>
  <property fmtid="{D5CDD505-2E9C-101B-9397-08002B2CF9AE}" pid="23" name="Modtagere">
    <vt:lpwstr/>
  </property>
  <property fmtid="{D5CDD505-2E9C-101B-9397-08002B2CF9AE}" pid="24" name="CCMMetadataExtractionStatus">
    <vt:lpwstr>CCMPageCount:InProgress;CCMCommentCount:InProgress</vt:lpwstr>
  </property>
  <property fmtid="{D5CDD505-2E9C-101B-9397-08002B2CF9AE}" pid="25" name="xd_Signature">
    <vt:bool>false</vt:bool>
  </property>
  <property fmtid="{D5CDD505-2E9C-101B-9397-08002B2CF9AE}" pid="26" name="CCMOneDriveID">
    <vt:lpwstr/>
  </property>
  <property fmtid="{D5CDD505-2E9C-101B-9397-08002B2CF9AE}" pid="27" name="CCMOneDriveOwnerID">
    <vt:lpwstr/>
  </property>
  <property fmtid="{D5CDD505-2E9C-101B-9397-08002B2CF9AE}" pid="28" name="CCMOneDriveItemID">
    <vt:lpwstr/>
  </property>
  <property fmtid="{D5CDD505-2E9C-101B-9397-08002B2CF9AE}" pid="29" name="CCMSystem">
    <vt:lpwstr> </vt:lpwstr>
  </property>
  <property fmtid="{D5CDD505-2E9C-101B-9397-08002B2CF9AE}" pid="30" name="CCMIsSharedOnOneDrive">
    <vt:bool>false</vt:bool>
  </property>
  <property fmtid="{D5CDD505-2E9C-101B-9397-08002B2CF9AE}" pid="31" name="Dokumenttype">
    <vt:lpwstr/>
  </property>
  <property fmtid="{D5CDD505-2E9C-101B-9397-08002B2CF9AE}" pid="32" name="CCMReplyToDocCacheId_AA145BE6-B859-401A-B2E0-03BB3E7048FC_">
    <vt:lpwstr>CCMReplyToDocCacheId_AA145BE6-B859-401A-B2E0-03BB3E7048FC_b406fb21-70f1-4c3b-ad37-b458a45457ab</vt:lpwstr>
  </property>
  <property fmtid="{D5CDD505-2E9C-101B-9397-08002B2CF9AE}" pid="33" name="CCMEventContext">
    <vt:lpwstr>f7d4176b-4e4f-40e5-bab6-08246c388483</vt:lpwstr>
  </property>
  <property fmtid="{D5CDD505-2E9C-101B-9397-08002B2CF9AE}" pid="34" name="CCMIsEmailAttachment">
    <vt:i4>1</vt:i4>
  </property>
</Properties>
</file>