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649" r:id="rId5"/>
    <p:sldId id="650" r:id="rId6"/>
    <p:sldId id="651" r:id="rId7"/>
    <p:sldId id="652" r:id="rId8"/>
    <p:sldId id="653" r:id="rId9"/>
    <p:sldId id="656" r:id="rId10"/>
    <p:sldId id="681" r:id="rId11"/>
    <p:sldId id="654" r:id="rId12"/>
    <p:sldId id="655" r:id="rId13"/>
    <p:sldId id="682" r:id="rId14"/>
    <p:sldId id="684" r:id="rId15"/>
    <p:sldId id="683" r:id="rId16"/>
    <p:sldId id="685" r:id="rId17"/>
    <p:sldId id="661" r:id="rId18"/>
    <p:sldId id="664" r:id="rId19"/>
    <p:sldId id="657" r:id="rId20"/>
    <p:sldId id="658" r:id="rId21"/>
    <p:sldId id="668" r:id="rId22"/>
    <p:sldId id="670" r:id="rId23"/>
    <p:sldId id="669" r:id="rId24"/>
    <p:sldId id="671" r:id="rId25"/>
    <p:sldId id="672" r:id="rId26"/>
    <p:sldId id="673" r:id="rId27"/>
    <p:sldId id="674" r:id="rId28"/>
    <p:sldId id="675" r:id="rId29"/>
    <p:sldId id="676" r:id="rId30"/>
    <p:sldId id="677" r:id="rId31"/>
    <p:sldId id="678" r:id="rId32"/>
    <p:sldId id="679" r:id="rId33"/>
    <p:sldId id="680" r:id="rId34"/>
    <p:sldId id="686" r:id="rId35"/>
    <p:sldId id="659" r:id="rId36"/>
  </p:sldIdLst>
  <p:sldSz cx="12192000" cy="6858000"/>
  <p:notesSz cx="6797675" cy="9926638"/>
  <p:defaultTex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CC6600"/>
    <a:srgbClr val="FF6600"/>
    <a:srgbClr val="FF0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85903" autoAdjust="0"/>
  </p:normalViewPr>
  <p:slideViewPr>
    <p:cSldViewPr>
      <p:cViewPr varScale="1">
        <p:scale>
          <a:sx n="87" d="100"/>
          <a:sy n="87" d="100"/>
        </p:scale>
        <p:origin x="258" y="90"/>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notesViewPr>
    <p:cSldViewPr>
      <p:cViewPr varScale="1">
        <p:scale>
          <a:sx n="82" d="100"/>
          <a:sy n="82" d="100"/>
        </p:scale>
        <p:origin x="-3954"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2DE6FE5C-757D-4D6B-B329-0CAEA53A1F28}"/>
              </a:ext>
            </a:extLst>
          </p:cNvPr>
          <p:cNvSpPr>
            <a:spLocks noGrp="1" noChangeArrowheads="1"/>
          </p:cNvSpPr>
          <p:nvPr>
            <p:ph type="hdr" sz="quarter"/>
          </p:nvPr>
        </p:nvSpPr>
        <p:spPr bwMode="auto">
          <a:xfrm>
            <a:off x="0"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1" tIns="47780" rIns="95561" bIns="47780" numCol="1" anchor="t" anchorCtr="0" compatLnSpc="1">
            <a:prstTxWarp prst="textNoShape">
              <a:avLst/>
            </a:prstTxWarp>
          </a:bodyPr>
          <a:lstStyle>
            <a:lvl1pPr algn="l" defTabSz="955675" eaLnBrk="1" hangingPunct="1">
              <a:defRPr sz="1300">
                <a:latin typeface="Arial" charset="0"/>
                <a:cs typeface="+mn-cs"/>
              </a:defRPr>
            </a:lvl1pPr>
          </a:lstStyle>
          <a:p>
            <a:pPr>
              <a:defRPr/>
            </a:pPr>
            <a:endParaRPr lang="da-DK"/>
          </a:p>
        </p:txBody>
      </p:sp>
      <p:sp>
        <p:nvSpPr>
          <p:cNvPr id="110595" name="Rectangle 3">
            <a:extLst>
              <a:ext uri="{FF2B5EF4-FFF2-40B4-BE49-F238E27FC236}">
                <a16:creationId xmlns:a16="http://schemas.microsoft.com/office/drawing/2014/main" id="{C04B4539-3B93-446E-B823-90F84A4C6B2B}"/>
              </a:ext>
            </a:extLst>
          </p:cNvPr>
          <p:cNvSpPr>
            <a:spLocks noGrp="1" noChangeArrowheads="1"/>
          </p:cNvSpPr>
          <p:nvPr>
            <p:ph type="dt" idx="1"/>
          </p:nvPr>
        </p:nvSpPr>
        <p:spPr bwMode="auto">
          <a:xfrm>
            <a:off x="3851275"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1" tIns="47780" rIns="95561" bIns="47780" numCol="1" anchor="t" anchorCtr="0" compatLnSpc="1">
            <a:prstTxWarp prst="textNoShape">
              <a:avLst/>
            </a:prstTxWarp>
          </a:bodyPr>
          <a:lstStyle>
            <a:lvl1pPr algn="r" defTabSz="955675" eaLnBrk="1" hangingPunct="1">
              <a:defRPr sz="1300">
                <a:latin typeface="Arial" charset="0"/>
                <a:cs typeface="+mn-cs"/>
              </a:defRPr>
            </a:lvl1pPr>
          </a:lstStyle>
          <a:p>
            <a:pPr>
              <a:defRPr/>
            </a:pPr>
            <a:endParaRPr lang="da-DK"/>
          </a:p>
        </p:txBody>
      </p:sp>
      <p:sp>
        <p:nvSpPr>
          <p:cNvPr id="3076" name="Rectangle 4">
            <a:extLst>
              <a:ext uri="{FF2B5EF4-FFF2-40B4-BE49-F238E27FC236}">
                <a16:creationId xmlns:a16="http://schemas.microsoft.com/office/drawing/2014/main" id="{66F7A719-877D-4703-9529-791855198628}"/>
              </a:ext>
            </a:extLst>
          </p:cNvPr>
          <p:cNvSpPr>
            <a:spLocks noGrp="1" noRot="1" noChangeAspect="1" noChangeArrowheads="1" noTextEdit="1"/>
          </p:cNvSpPr>
          <p:nvPr>
            <p:ph type="sldImg" idx="2"/>
          </p:nvPr>
        </p:nvSpPr>
        <p:spPr bwMode="auto">
          <a:xfrm>
            <a:off x="92075" y="744538"/>
            <a:ext cx="6615113"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0597" name="Rectangle 5">
            <a:extLst>
              <a:ext uri="{FF2B5EF4-FFF2-40B4-BE49-F238E27FC236}">
                <a16:creationId xmlns:a16="http://schemas.microsoft.com/office/drawing/2014/main" id="{70C0AD6B-622F-4CBD-A5D5-171976668FC6}"/>
              </a:ext>
            </a:extLst>
          </p:cNvPr>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1" tIns="47780" rIns="95561" bIns="47780" numCol="1" anchor="t" anchorCtr="0" compatLnSpc="1">
            <a:prstTxWarp prst="textNoShape">
              <a:avLst/>
            </a:prstTxWarp>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110598" name="Rectangle 6">
            <a:extLst>
              <a:ext uri="{FF2B5EF4-FFF2-40B4-BE49-F238E27FC236}">
                <a16:creationId xmlns:a16="http://schemas.microsoft.com/office/drawing/2014/main" id="{3B85FEE4-DA7E-4FFC-8E87-5AC528974272}"/>
              </a:ext>
            </a:extLst>
          </p:cNvPr>
          <p:cNvSpPr>
            <a:spLocks noGrp="1" noChangeArrowheads="1"/>
          </p:cNvSpPr>
          <p:nvPr>
            <p:ph type="ftr" sz="quarter" idx="4"/>
          </p:nvPr>
        </p:nvSpPr>
        <p:spPr bwMode="auto">
          <a:xfrm>
            <a:off x="0" y="9428163"/>
            <a:ext cx="294481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1" tIns="47780" rIns="95561" bIns="47780" numCol="1" anchor="b" anchorCtr="0" compatLnSpc="1">
            <a:prstTxWarp prst="textNoShape">
              <a:avLst/>
            </a:prstTxWarp>
          </a:bodyPr>
          <a:lstStyle>
            <a:lvl1pPr algn="l" defTabSz="955675" eaLnBrk="1" hangingPunct="1">
              <a:defRPr sz="1300">
                <a:latin typeface="Arial" charset="0"/>
                <a:cs typeface="+mn-cs"/>
              </a:defRPr>
            </a:lvl1pPr>
          </a:lstStyle>
          <a:p>
            <a:pPr>
              <a:defRPr/>
            </a:pPr>
            <a:endParaRPr lang="da-DK"/>
          </a:p>
        </p:txBody>
      </p:sp>
      <p:sp>
        <p:nvSpPr>
          <p:cNvPr id="110599" name="Rectangle 7">
            <a:extLst>
              <a:ext uri="{FF2B5EF4-FFF2-40B4-BE49-F238E27FC236}">
                <a16:creationId xmlns:a16="http://schemas.microsoft.com/office/drawing/2014/main" id="{B0EBB645-244D-458B-9882-F68A5A7796BF}"/>
              </a:ext>
            </a:extLst>
          </p:cNvPr>
          <p:cNvSpPr>
            <a:spLocks noGrp="1" noChangeArrowheads="1"/>
          </p:cNvSpPr>
          <p:nvPr>
            <p:ph type="sldNum" sz="quarter" idx="5"/>
          </p:nvPr>
        </p:nvSpPr>
        <p:spPr bwMode="auto">
          <a:xfrm>
            <a:off x="3851275" y="9428163"/>
            <a:ext cx="294481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1" tIns="47780" rIns="95561" bIns="47780" numCol="1" anchor="b" anchorCtr="0" compatLnSpc="1">
            <a:prstTxWarp prst="textNoShape">
              <a:avLst/>
            </a:prstTxWarp>
          </a:bodyPr>
          <a:lstStyle>
            <a:lvl1pPr algn="r" defTabSz="955675" eaLnBrk="1" hangingPunct="1">
              <a:defRPr sz="1300"/>
            </a:lvl1pPr>
          </a:lstStyle>
          <a:p>
            <a:pPr>
              <a:defRPr/>
            </a:pPr>
            <a:fld id="{D1DBDBE3-5678-4BFE-9B95-E129C9AC1ED0}" type="slidenum">
              <a:rPr lang="da-DK" altLang="da-DK"/>
              <a:pPr>
                <a:defRPr/>
              </a:pPr>
              <a:t>‹nr.›</a:t>
            </a:fld>
            <a:endParaRPr lang="da-DK" altLang="da-D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Pladsholder til diasbillede 1">
            <a:extLst>
              <a:ext uri="{FF2B5EF4-FFF2-40B4-BE49-F238E27FC236}">
                <a16:creationId xmlns:a16="http://schemas.microsoft.com/office/drawing/2014/main" id="{88AB8913-5377-4C4D-B6B4-24C2859A6A2D}"/>
              </a:ext>
            </a:extLst>
          </p:cNvPr>
          <p:cNvSpPr>
            <a:spLocks noGrp="1" noRot="1" noChangeAspect="1" noChangeArrowheads="1" noTextEdit="1"/>
          </p:cNvSpPr>
          <p:nvPr>
            <p:ph type="sldImg"/>
          </p:nvPr>
        </p:nvSpPr>
        <p:spPr>
          <a:xfrm>
            <a:off x="92075" y="744538"/>
            <a:ext cx="6615113" cy="3722687"/>
          </a:xfrm>
          <a:ln/>
        </p:spPr>
      </p:sp>
      <p:sp>
        <p:nvSpPr>
          <p:cNvPr id="5123" name="Pladsholder til noter 2">
            <a:extLst>
              <a:ext uri="{FF2B5EF4-FFF2-40B4-BE49-F238E27FC236}">
                <a16:creationId xmlns:a16="http://schemas.microsoft.com/office/drawing/2014/main" id="{13ACE906-6225-4F59-B52E-DD2E310EEEB6}"/>
              </a:ext>
            </a:extLst>
          </p:cNvPr>
          <p:cNvSpPr>
            <a:spLocks noGrp="1" noChangeArrowheads="1"/>
          </p:cNvSpPr>
          <p:nvPr>
            <p:ph type="body" idx="1"/>
          </p:nvPr>
        </p:nvSpPr>
        <p:spPr>
          <a:noFill/>
        </p:spPr>
        <p:txBody>
          <a:bodyPr/>
          <a:lstStyle/>
          <a:p>
            <a:endParaRPr lang="da-DK" altLang="da-DK">
              <a:latin typeface="Arial" panose="020B0604020202020204" pitchFamily="34" charset="0"/>
            </a:endParaRPr>
          </a:p>
        </p:txBody>
      </p:sp>
      <p:sp>
        <p:nvSpPr>
          <p:cNvPr id="5124" name="Pladsholder til diasnummer 3">
            <a:extLst>
              <a:ext uri="{FF2B5EF4-FFF2-40B4-BE49-F238E27FC236}">
                <a16:creationId xmlns:a16="http://schemas.microsoft.com/office/drawing/2014/main" id="{A7382EA9-3553-4818-B676-8E8438AB7B8D}"/>
              </a:ext>
            </a:extLst>
          </p:cNvPr>
          <p:cNvSpPr>
            <a:spLocks noGrp="1"/>
          </p:cNvSpPr>
          <p:nvPr>
            <p:ph type="sldNum" sz="quarter" idx="5"/>
          </p:nvPr>
        </p:nvSpPr>
        <p:spPr>
          <a:noFill/>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439D1A5-BA7F-4BC8-A07E-F36B5F73A3A1}" type="slidenum">
              <a:rPr lang="da-DK" altLang="da-DK" sz="1300" smtClean="0"/>
              <a:pPr>
                <a:spcBef>
                  <a:spcPct val="0"/>
                </a:spcBef>
              </a:pPr>
              <a:t>1</a:t>
            </a:fld>
            <a:endParaRPr lang="da-DK" altLang="da-DK"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10</a:t>
            </a:fld>
            <a:endParaRPr lang="da-DK" altLang="da-DK"/>
          </a:p>
        </p:txBody>
      </p:sp>
    </p:spTree>
    <p:extLst>
      <p:ext uri="{BB962C8B-B14F-4D97-AF65-F5344CB8AC3E}">
        <p14:creationId xmlns:p14="http://schemas.microsoft.com/office/powerpoint/2010/main" val="4276278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0" dirty="0">
                <a:solidFill>
                  <a:srgbClr val="0C2951"/>
                </a:solidFill>
                <a:effectLst/>
                <a:latin typeface="AvenirLTPro-Light"/>
              </a:rPr>
              <a:t>Spot on Skive: Branding af job- og karrieremuligheder på Skiveegnen er eksempelvis at skabe et fælles brand for hele kommunen som førende inden for den grønne omstilling, som er en vækstmotor på egnen, med 5000 grønne jobs og at synliggøre virksomhederne.</a:t>
            </a:r>
          </a:p>
          <a:p>
            <a:endParaRPr lang="da-DK" b="0" i="0" dirty="0">
              <a:solidFill>
                <a:srgbClr val="0C2951"/>
              </a:solidFill>
              <a:effectLst/>
              <a:latin typeface="AvenirLTPro-Light"/>
            </a:endParaRPr>
          </a:p>
          <a:p>
            <a:r>
              <a:rPr lang="da-DK" b="0" i="0" dirty="0">
                <a:solidFill>
                  <a:srgbClr val="0C2951"/>
                </a:solidFill>
                <a:effectLst/>
                <a:latin typeface="AvenirLTPro-Light"/>
              </a:rPr>
              <a:t>Konkrete forslag til løsninger, som Spot on Skive vil arbejde videre med: </a:t>
            </a:r>
            <a:br>
              <a:rPr lang="da-DK" b="0" i="0" dirty="0">
                <a:solidFill>
                  <a:srgbClr val="0C2951"/>
                </a:solidFill>
                <a:effectLst/>
                <a:latin typeface="AvenirLTPro-Light"/>
              </a:rPr>
            </a:br>
            <a:r>
              <a:rPr lang="da-DK" b="0" i="0" dirty="0">
                <a:solidFill>
                  <a:srgbClr val="0C2951"/>
                </a:solidFill>
                <a:effectLst/>
                <a:latin typeface="AvenirLTPro-Light"/>
              </a:rPr>
              <a:t>• Erhvervslivet står sammen om fælles branding af job- og karrieremuligheder på Skiveegnen</a:t>
            </a:r>
            <a:br>
              <a:rPr lang="da-DK" dirty="0"/>
            </a:br>
            <a:r>
              <a:rPr lang="da-DK" b="0" i="0" dirty="0">
                <a:solidFill>
                  <a:srgbClr val="0C2951"/>
                </a:solidFill>
                <a:effectLst/>
                <a:latin typeface="AvenirLTPro-Light"/>
              </a:rPr>
              <a:t>• Universitetssamarbejde (sammen om praktikanter)</a:t>
            </a:r>
            <a:br>
              <a:rPr lang="da-DK" dirty="0"/>
            </a:br>
            <a:r>
              <a:rPr lang="da-DK" b="0" i="0" dirty="0">
                <a:solidFill>
                  <a:srgbClr val="0C2951"/>
                </a:solidFill>
                <a:effectLst/>
                <a:latin typeface="AvenirLTPro-Light"/>
              </a:rPr>
              <a:t>• Udenlandsk arbejdskraft</a:t>
            </a:r>
            <a:br>
              <a:rPr lang="da-DK" dirty="0"/>
            </a:br>
            <a:r>
              <a:rPr lang="da-DK" b="0" i="0" dirty="0">
                <a:solidFill>
                  <a:srgbClr val="0C2951"/>
                </a:solidFill>
                <a:effectLst/>
                <a:latin typeface="AvenirLTPro-Light"/>
              </a:rPr>
              <a:t>• Fælles om rekruttering – kan vi sende ansøgere videre til ”naboen”</a:t>
            </a:r>
            <a:br>
              <a:rPr lang="da-DK" dirty="0"/>
            </a:br>
            <a:r>
              <a:rPr lang="da-DK" b="0" i="0" dirty="0">
                <a:solidFill>
                  <a:srgbClr val="0C2951"/>
                </a:solidFill>
                <a:effectLst/>
                <a:latin typeface="AvenirLTPro-Light"/>
              </a:rPr>
              <a:t>• Efter-/ videreuddannelse - inddragelse af lokale uddannelsestilbud</a:t>
            </a:r>
            <a:endParaRPr lang="da-DK" dirty="0"/>
          </a:p>
          <a:p>
            <a:endParaRPr lang="da-DK" dirty="0"/>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12</a:t>
            </a:fld>
            <a:endParaRPr lang="da-DK" altLang="da-DK"/>
          </a:p>
        </p:txBody>
      </p:sp>
    </p:spTree>
    <p:extLst>
      <p:ext uri="{BB962C8B-B14F-4D97-AF65-F5344CB8AC3E}">
        <p14:creationId xmlns:p14="http://schemas.microsoft.com/office/powerpoint/2010/main" val="3190058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endParaRPr lang="da-DK" b="0" i="0" dirty="0">
              <a:solidFill>
                <a:srgbClr val="0C2951"/>
              </a:solidFill>
              <a:effectLst/>
              <a:latin typeface="AvenirLTPro-Book"/>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b="0" i="0" dirty="0">
                <a:solidFill>
                  <a:srgbClr val="0C2951"/>
                </a:solidFill>
                <a:effectLst/>
                <a:latin typeface="AvenirLTPro-Book"/>
              </a:rPr>
              <a:t>Da der i foråret var indvielse af </a:t>
            </a:r>
            <a:r>
              <a:rPr lang="da-DK" b="0" i="0" dirty="0" err="1">
                <a:solidFill>
                  <a:srgbClr val="0C2951"/>
                </a:solidFill>
                <a:effectLst/>
                <a:latin typeface="AvenirLTPro-Book"/>
              </a:rPr>
              <a:t>Stiesdals</a:t>
            </a:r>
            <a:r>
              <a:rPr lang="da-DK" b="0" i="0" dirty="0">
                <a:solidFill>
                  <a:srgbClr val="0C2951"/>
                </a:solidFill>
                <a:effectLst/>
                <a:latin typeface="AvenirLTPro-Book"/>
              </a:rPr>
              <a:t> </a:t>
            </a:r>
            <a:r>
              <a:rPr lang="da-DK" b="0" i="0" dirty="0">
                <a:solidFill>
                  <a:srgbClr val="0C2951"/>
                </a:solidFill>
                <a:effectLst/>
                <a:latin typeface="AvenirLTPro-Light"/>
              </a:rPr>
              <a:t>banebrydende </a:t>
            </a:r>
            <a:r>
              <a:rPr lang="da-DK" b="0" i="0" dirty="0" err="1">
                <a:solidFill>
                  <a:srgbClr val="0C2951"/>
                </a:solidFill>
                <a:effectLst/>
                <a:latin typeface="AvenirLTPro-Light"/>
              </a:rPr>
              <a:t>SkyClean</a:t>
            </a:r>
            <a:r>
              <a:rPr lang="da-DK" b="0" i="0" dirty="0">
                <a:solidFill>
                  <a:srgbClr val="0C2951"/>
                </a:solidFill>
                <a:effectLst/>
                <a:latin typeface="AvenirLTPro-Light"/>
              </a:rPr>
              <a:t>-anlæg, var det Hans Kongelige Højhed Kronprins Frederik, der stod for indvielsen. </a:t>
            </a:r>
            <a:r>
              <a:rPr lang="da-DK" b="0" i="0" dirty="0" err="1">
                <a:solidFill>
                  <a:srgbClr val="0C2951"/>
                </a:solidFill>
                <a:effectLst/>
                <a:latin typeface="AvenirLTPro-Light"/>
              </a:rPr>
              <a:t>SkyClean</a:t>
            </a:r>
            <a:r>
              <a:rPr lang="da-DK" b="0" i="0" dirty="0">
                <a:solidFill>
                  <a:srgbClr val="0C2951"/>
                </a:solidFill>
                <a:effectLst/>
                <a:latin typeface="AvenirLTPro-Light"/>
              </a:rPr>
              <a:t>-teknologien kan være med til at fastholde fødevareproduktionen, samtidig med at vi som land når vores klimamål. </a:t>
            </a:r>
            <a:r>
              <a:rPr lang="da-DK" b="0" i="0" dirty="0">
                <a:solidFill>
                  <a:srgbClr val="0C2951"/>
                </a:solidFill>
                <a:effectLst/>
                <a:latin typeface="AvenirLTPro-Book"/>
              </a:rPr>
              <a:t>Ved hjælp af dette anlæg kan halm og andre restprodukter fra landbruget anvendes til at indfange og lagre CO2 og på længere sigt fremstille grønt brændstof. Eksperter vurderer, at det vil kunne nedbringe landbrugets CO2-udslip med 50 procent.</a:t>
            </a:r>
            <a:br>
              <a:rPr lang="da-DK" b="0" i="0" dirty="0">
                <a:solidFill>
                  <a:srgbClr val="0C2951"/>
                </a:solidFill>
                <a:effectLst/>
                <a:latin typeface="AvenirLTPro-Book"/>
              </a:rPr>
            </a:br>
            <a:endParaRPr lang="da-DK" b="0" i="0" dirty="0">
              <a:solidFill>
                <a:srgbClr val="0C2951"/>
              </a:solidFill>
              <a:effectLst/>
              <a:latin typeface="AvenirLTPro-Book"/>
            </a:endParaRPr>
          </a:p>
          <a:p>
            <a:pPr marL="171450" indent="-171450">
              <a:buFont typeface="Arial" panose="020B0604020202020204" pitchFamily="34" charset="0"/>
              <a:buChar char="•"/>
            </a:pPr>
            <a:r>
              <a:rPr lang="da-DK" b="0" i="0" dirty="0">
                <a:solidFill>
                  <a:srgbClr val="0C2951"/>
                </a:solidFill>
                <a:effectLst/>
                <a:latin typeface="AvenirLTPro-Book"/>
              </a:rPr>
              <a:t>Norlys, Spar Vest Fonden og Klimafonden Skive tilfører tilsammen 100 millioner kroner til den grønne industripark. Pengene danner grundlag for en yderligere vækst af parken – en vækst der både smitter positivt af på Skive Kommune og på udviklingen af fremtidens grønne teknologier.</a:t>
            </a:r>
            <a:br>
              <a:rPr lang="da-DK" b="0" i="0" dirty="0">
                <a:solidFill>
                  <a:srgbClr val="0C2951"/>
                </a:solidFill>
                <a:effectLst/>
                <a:latin typeface="AvenirLTPro-Book"/>
              </a:rPr>
            </a:br>
            <a:endParaRPr lang="da-DK" b="0" i="0" dirty="0">
              <a:solidFill>
                <a:srgbClr val="0C2951"/>
              </a:solidFill>
              <a:effectLst/>
              <a:latin typeface="AvenirLTPro-Book"/>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b="0" i="0" dirty="0">
                <a:solidFill>
                  <a:srgbClr val="0C2951"/>
                </a:solidFill>
                <a:effectLst/>
                <a:latin typeface="AvenirLTPro-Light"/>
              </a:rPr>
              <a:t>De 13 nye vindmøller er rejst i GreenLab Skive. Flere har undret sig over, hvorfor de endnu ikke er i gang. Men én ting er at rejse dem. En anden er at koble dem til elnettet og teste dem. Den proces er i gang lige nu. Det forventes, at de vil kunne tages i brug fra omkring 1. november. </a:t>
            </a:r>
          </a:p>
          <a:p>
            <a:pPr marL="0" indent="0">
              <a:buFont typeface="Arial" panose="020B0604020202020204" pitchFamily="34" charset="0"/>
              <a:buNone/>
            </a:pPr>
            <a:endParaRPr lang="da-DK" b="0" i="0" dirty="0">
              <a:solidFill>
                <a:srgbClr val="0C2951"/>
              </a:solidFill>
              <a:effectLst/>
              <a:latin typeface="AvenirLTPro-Book"/>
            </a:endParaRPr>
          </a:p>
          <a:p>
            <a:pPr marL="171450" indent="-171450">
              <a:buFont typeface="Arial" panose="020B0604020202020204" pitchFamily="34" charset="0"/>
              <a:buChar char="•"/>
            </a:pPr>
            <a:r>
              <a:rPr lang="da-DK" b="0" i="0" dirty="0">
                <a:solidFill>
                  <a:srgbClr val="0C2951"/>
                </a:solidFill>
                <a:effectLst/>
                <a:latin typeface="AvenirLTPro-Book"/>
              </a:rPr>
              <a:t>Samarbejdsaftalerne har til formål at skabe øget samarbejde om forskning og udvikling af vedvarende energi og grøn omstilling i landbrug og fødevareproduktion</a:t>
            </a:r>
            <a:br>
              <a:rPr lang="da-DK" b="0" i="0" dirty="0">
                <a:solidFill>
                  <a:srgbClr val="0C2951"/>
                </a:solidFill>
                <a:effectLst/>
                <a:latin typeface="AvenirLTPro-Book"/>
              </a:rPr>
            </a:br>
            <a:endParaRPr lang="da-DK" b="0" i="0" dirty="0">
              <a:solidFill>
                <a:srgbClr val="0C2951"/>
              </a:solidFill>
              <a:effectLst/>
              <a:latin typeface="AvenirLTPro-Book"/>
            </a:endParaRPr>
          </a:p>
          <a:p>
            <a:pPr marL="171450" indent="-171450">
              <a:buFont typeface="Arial" panose="020B0604020202020204" pitchFamily="34" charset="0"/>
              <a:buChar char="•"/>
            </a:pPr>
            <a:r>
              <a:rPr lang="da-DK" b="0" i="0" dirty="0">
                <a:solidFill>
                  <a:srgbClr val="0C2951"/>
                </a:solidFill>
                <a:effectLst/>
                <a:latin typeface="AvenirLTPro-Book"/>
              </a:rPr>
              <a:t>Green Tech Valley er en samlet betegnelse for de mange grønne, energiteknologiske virksomheder og indsatser, der foregår på Skiveegnen. </a:t>
            </a:r>
            <a:endParaRPr lang="da-DK" b="0" i="0" dirty="0">
              <a:solidFill>
                <a:srgbClr val="0C2951"/>
              </a:solidFill>
              <a:effectLst/>
              <a:latin typeface="AvenirLTPro-Light"/>
            </a:endParaRPr>
          </a:p>
          <a:p>
            <a:pPr marL="171450" indent="-171450">
              <a:buFont typeface="Arial" panose="020B0604020202020204" pitchFamily="34" charset="0"/>
              <a:buChar char="•"/>
            </a:pPr>
            <a:endParaRPr lang="da-DK" b="0" i="0" dirty="0">
              <a:solidFill>
                <a:srgbClr val="0C2951"/>
              </a:solidFill>
              <a:effectLst/>
              <a:latin typeface="AvenirLTPro-Light"/>
            </a:endParaRPr>
          </a:p>
          <a:p>
            <a:pPr marL="171450" indent="-171450">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13</a:t>
            </a:fld>
            <a:endParaRPr lang="da-DK" altLang="da-DK"/>
          </a:p>
        </p:txBody>
      </p:sp>
    </p:spTree>
    <p:extLst>
      <p:ext uri="{BB962C8B-B14F-4D97-AF65-F5344CB8AC3E}">
        <p14:creationId xmlns:p14="http://schemas.microsoft.com/office/powerpoint/2010/main" val="1898667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Udvidelsen har netop været i høring. Høringsfasen sluttede den 30. september</a:t>
            </a:r>
          </a:p>
          <a:p>
            <a:pPr marL="171450" indent="-171450">
              <a:buFont typeface="Arial" panose="020B0604020202020204" pitchFamily="34" charset="0"/>
              <a:buChar char="•"/>
            </a:pPr>
            <a:r>
              <a:rPr lang="da-DK" dirty="0"/>
              <a:t>Der blev holdt et borgermøde den 19. september i et samarbejde mellem Skive Kommune og Vinkel Bioenergi </a:t>
            </a:r>
          </a:p>
          <a:p>
            <a:endParaRPr lang="da-DK" dirty="0"/>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14</a:t>
            </a:fld>
            <a:endParaRPr lang="da-DK" altLang="da-DK"/>
          </a:p>
        </p:txBody>
      </p:sp>
    </p:spTree>
    <p:extLst>
      <p:ext uri="{BB962C8B-B14F-4D97-AF65-F5344CB8AC3E}">
        <p14:creationId xmlns:p14="http://schemas.microsoft.com/office/powerpoint/2010/main" val="86288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var 7.800 deltagere på Skivemødet</a:t>
            </a:r>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15</a:t>
            </a:fld>
            <a:endParaRPr lang="da-DK" altLang="da-DK"/>
          </a:p>
        </p:txBody>
      </p:sp>
    </p:spTree>
    <p:extLst>
      <p:ext uri="{BB962C8B-B14F-4D97-AF65-F5344CB8AC3E}">
        <p14:creationId xmlns:p14="http://schemas.microsoft.com/office/powerpoint/2010/main" val="3261166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Der er blevet arbejdet på restaureringen af Gl. Skivehus i ni år</a:t>
            </a:r>
          </a:p>
          <a:p>
            <a:pPr marL="171450" indent="-171450">
              <a:buFont typeface="Arial" panose="020B0604020202020204" pitchFamily="34" charset="0"/>
              <a:buChar char="•"/>
            </a:pPr>
            <a:r>
              <a:rPr lang="da-DK" dirty="0"/>
              <a:t>Kunsttrappen og kunsten på Banestien ved Dyrskuepladsen indgår som et element i BigBlue Skive. Begge elementer </a:t>
            </a:r>
            <a:r>
              <a:rPr lang="da-DK" b="0" i="0" dirty="0">
                <a:solidFill>
                  <a:srgbClr val="000000"/>
                </a:solidFill>
                <a:effectLst/>
                <a:latin typeface="AvenirLTPro-Book"/>
              </a:rPr>
              <a:t>være med til at binde by og havn sammen. Projektet bliver designet af kunstneren Oskar </a:t>
            </a:r>
            <a:r>
              <a:rPr lang="da-DK" b="0" i="0" dirty="0" err="1">
                <a:solidFill>
                  <a:srgbClr val="000000"/>
                </a:solidFill>
                <a:effectLst/>
                <a:latin typeface="AvenirLTPro-Book"/>
              </a:rPr>
              <a:t>Koliander</a:t>
            </a:r>
            <a:r>
              <a:rPr lang="da-DK" b="0" i="0" dirty="0">
                <a:solidFill>
                  <a:srgbClr val="000000"/>
                </a:solidFill>
                <a:effectLst/>
                <a:latin typeface="AvenirLTPro-Book"/>
              </a:rPr>
              <a:t> og er støttet af Statens Kunstfond.</a:t>
            </a:r>
          </a:p>
          <a:p>
            <a:pPr marL="171450" indent="-171450">
              <a:buFont typeface="Arial" panose="020B0604020202020204" pitchFamily="34" charset="0"/>
              <a:buChar char="•"/>
            </a:pPr>
            <a:r>
              <a:rPr lang="da-DK" b="0" i="0" dirty="0">
                <a:solidFill>
                  <a:srgbClr val="000000"/>
                </a:solidFill>
                <a:effectLst/>
                <a:latin typeface="AvenirLTPro-Book"/>
              </a:rPr>
              <a:t>BigBlue Nord – et klima- og udviklingsprojekt. </a:t>
            </a:r>
            <a:r>
              <a:rPr lang="da-DK" b="0" i="0" dirty="0">
                <a:solidFill>
                  <a:srgbClr val="000000"/>
                </a:solidFill>
                <a:effectLst/>
                <a:latin typeface="AvenirLTPro-Light"/>
              </a:rPr>
              <a:t>Byen skal kobles bedre sammen med havnen, og de øgede vandstigninger skal indarbejdes i byens udvikling. I denne etape af BigBlue tænkes byudvikling og klimatilpasning derfor helt tæt sammen. Projektet er støttet af </a:t>
            </a:r>
            <a:r>
              <a:rPr lang="da-DK" b="0" i="0" dirty="0" err="1">
                <a:solidFill>
                  <a:srgbClr val="000000"/>
                </a:solidFill>
                <a:effectLst/>
                <a:latin typeface="AvenirLTPro-Light"/>
              </a:rPr>
              <a:t>RealDania</a:t>
            </a:r>
            <a:r>
              <a:rPr lang="da-DK" b="0" i="0" dirty="0">
                <a:solidFill>
                  <a:srgbClr val="000000"/>
                </a:solidFill>
                <a:effectLst/>
                <a:latin typeface="AvenirLTPro-Light"/>
              </a:rPr>
              <a:t>. </a:t>
            </a:r>
          </a:p>
          <a:p>
            <a:pPr marL="171450" indent="-171450">
              <a:buFont typeface="Arial" panose="020B0604020202020204" pitchFamily="34" charset="0"/>
              <a:buChar char="•"/>
            </a:pPr>
            <a:r>
              <a:rPr lang="da-DK" b="0" i="0" dirty="0">
                <a:solidFill>
                  <a:srgbClr val="000000"/>
                </a:solidFill>
                <a:effectLst/>
                <a:latin typeface="AvenirLTPro-Light"/>
              </a:rPr>
              <a:t>Glattrup Sti: </a:t>
            </a:r>
            <a:r>
              <a:rPr lang="da-DK" b="0" i="0" dirty="0">
                <a:solidFill>
                  <a:srgbClr val="000000"/>
                </a:solidFill>
                <a:effectLst/>
                <a:latin typeface="AvenirLTPro-Book"/>
              </a:rPr>
              <a:t>Glattrup Sti er et naturformidlingsprojekt, hvor bro og stisystemer med "støttepunkter" samler Glattrup Mose og Bæk, og skaber et rekreativt koblingspunkt på tværs af Skive for gående og cyklister. Spar Vest Fonden har støttet projektet med knap 13 millioner kroner</a:t>
            </a:r>
            <a:endParaRPr lang="da-DK" dirty="0"/>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16</a:t>
            </a:fld>
            <a:endParaRPr lang="da-DK" altLang="da-DK"/>
          </a:p>
        </p:txBody>
      </p:sp>
    </p:spTree>
    <p:extLst>
      <p:ext uri="{BB962C8B-B14F-4D97-AF65-F5344CB8AC3E}">
        <p14:creationId xmlns:p14="http://schemas.microsoft.com/office/powerpoint/2010/main" val="2256004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ea typeface="Calibri" panose="020F0502020204030204" pitchFamily="34" charset="0"/>
              </a:rPr>
              <a:t>Hjerteklyngen og Hjerteparken</a:t>
            </a:r>
          </a:p>
          <a:p>
            <a:pPr marL="342900" lvl="0" indent="-342900">
              <a:buFont typeface="Symbol" panose="05050102010706020507" pitchFamily="18" charset="2"/>
              <a:buChar char=""/>
            </a:pPr>
            <a:r>
              <a:rPr lang="da-DK" sz="1800" dirty="0">
                <a:effectLst/>
                <a:latin typeface="Calibri" panose="020F0502020204030204" pitchFamily="34" charset="0"/>
                <a:ea typeface="Times New Roman" panose="02020603050405020304" pitchFamily="18" charset="0"/>
              </a:rPr>
              <a:t>Nyt samarbejde mellem Dommerby, Nr. Søby og Højslev St. </a:t>
            </a:r>
            <a:endParaRPr lang="da-DK"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da-DK" sz="1800" dirty="0">
                <a:effectLst/>
                <a:latin typeface="Calibri" panose="020F0502020204030204" pitchFamily="34" charset="0"/>
                <a:ea typeface="Times New Roman" panose="02020603050405020304" pitchFamily="18" charset="0"/>
              </a:rPr>
              <a:t>Fokus på trivsel og mindre stress. ”Hjerteklyngen – Hvor den gode trivsel gror”</a:t>
            </a:r>
            <a:endParaRPr lang="da-DK"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da-DK" sz="1800" dirty="0">
                <a:effectLst/>
                <a:latin typeface="Calibri" panose="020F0502020204030204" pitchFamily="34" charset="0"/>
                <a:ea typeface="Times New Roman" panose="02020603050405020304" pitchFamily="18" charset="0"/>
              </a:rPr>
              <a:t>Renovering og omdannelse af byparken i Højslev St. til ’Hjerteparken’ er første fælles projekt</a:t>
            </a:r>
          </a:p>
          <a:p>
            <a:pPr marL="0" lvl="0" indent="0">
              <a:buFont typeface="Symbol" panose="05050102010706020507" pitchFamily="18" charset="2"/>
              <a:buNone/>
            </a:pPr>
            <a:endParaRPr lang="da-DK" sz="1800" dirty="0">
              <a:effectLst/>
              <a:latin typeface="Calibri" panose="020F0502020204030204" pitchFamily="34" charset="0"/>
              <a:ea typeface="Times New Roman" panose="02020603050405020304" pitchFamily="18" charset="0"/>
            </a:endParaRPr>
          </a:p>
          <a:p>
            <a:pPr marL="0" lvl="0" indent="0">
              <a:buFont typeface="Symbol" panose="05050102010706020507" pitchFamily="18" charset="2"/>
              <a:buNone/>
            </a:pPr>
            <a:r>
              <a:rPr lang="da-DK" sz="1800" dirty="0">
                <a:effectLst/>
                <a:latin typeface="Calibri" panose="020F0502020204030204" pitchFamily="34" charset="0"/>
                <a:ea typeface="Times New Roman" panose="02020603050405020304" pitchFamily="18" charset="0"/>
              </a:rPr>
              <a:t>Hem: </a:t>
            </a:r>
          </a:p>
          <a:p>
            <a:pPr marL="285750" indent="-285750">
              <a:buFont typeface="Arial" panose="020B0604020202020204" pitchFamily="34" charset="0"/>
              <a:buChar char="•"/>
            </a:pPr>
            <a:r>
              <a:rPr lang="en-US" sz="1800" dirty="0"/>
              <a:t>Der fundraises </a:t>
            </a:r>
            <a:r>
              <a:rPr lang="en-US" sz="1800" dirty="0" err="1"/>
              <a:t>til</a:t>
            </a:r>
            <a:r>
              <a:rPr lang="en-US" sz="1800" dirty="0"/>
              <a:t> </a:t>
            </a:r>
            <a:r>
              <a:rPr lang="en-US" sz="1800" dirty="0" err="1"/>
              <a:t>helhedsplanen</a:t>
            </a:r>
            <a:r>
              <a:rPr lang="en-US" sz="1800" dirty="0"/>
              <a:t> </a:t>
            </a:r>
            <a:r>
              <a:rPr lang="en-US" sz="1800" i="1" dirty="0"/>
              <a:t>”</a:t>
            </a:r>
            <a:r>
              <a:rPr lang="en-US" sz="1800" i="1" dirty="0" err="1"/>
              <a:t>Grønne</a:t>
            </a:r>
            <a:r>
              <a:rPr lang="en-US" sz="1800" i="1" dirty="0"/>
              <a:t> </a:t>
            </a:r>
            <a:r>
              <a:rPr lang="en-US" sz="1800" i="1" dirty="0" err="1"/>
              <a:t>hjerter</a:t>
            </a:r>
            <a:r>
              <a:rPr lang="en-US" sz="1800" i="1" dirty="0"/>
              <a:t> </a:t>
            </a:r>
            <a:r>
              <a:rPr lang="en-US" sz="1800" i="1" dirty="0" err="1"/>
              <a:t>i</a:t>
            </a:r>
            <a:r>
              <a:rPr lang="en-US" sz="1800" i="1" dirty="0"/>
              <a:t> </a:t>
            </a:r>
            <a:r>
              <a:rPr lang="en-US" sz="1800" i="1" dirty="0" err="1"/>
              <a:t>fælles</a:t>
            </a:r>
            <a:r>
              <a:rPr lang="en-US" sz="1800" i="1" dirty="0"/>
              <a:t> </a:t>
            </a:r>
            <a:r>
              <a:rPr lang="en-US" sz="1800" i="1" dirty="0" err="1"/>
              <a:t>bevægelse</a:t>
            </a:r>
            <a:r>
              <a:rPr lang="en-US" sz="1800" i="1" dirty="0"/>
              <a:t>”</a:t>
            </a:r>
            <a:r>
              <a:rPr lang="en-US" sz="1800" dirty="0"/>
              <a:t> </a:t>
            </a:r>
            <a:r>
              <a:rPr lang="en-US" sz="1800" dirty="0" err="1"/>
              <a:t>udarbejdet</a:t>
            </a:r>
            <a:r>
              <a:rPr lang="en-US" sz="1800" dirty="0"/>
              <a:t> </a:t>
            </a:r>
            <a:r>
              <a:rPr lang="en-US" sz="1800" dirty="0" err="1"/>
              <a:t>af</a:t>
            </a:r>
            <a:r>
              <a:rPr lang="en-US" sz="1800" dirty="0"/>
              <a:t> LYTT. </a:t>
            </a:r>
            <a:r>
              <a:rPr lang="en-US" sz="1800" dirty="0" err="1"/>
              <a:t>Lokale</a:t>
            </a:r>
            <a:r>
              <a:rPr lang="en-US" sz="1800" dirty="0"/>
              <a:t>- og </a:t>
            </a:r>
            <a:r>
              <a:rPr lang="en-US" sz="1800" dirty="0" err="1"/>
              <a:t>Anlægsfonden</a:t>
            </a:r>
            <a:r>
              <a:rPr lang="en-US" sz="1800" dirty="0"/>
              <a:t> er </a:t>
            </a:r>
            <a:r>
              <a:rPr lang="en-US" sz="1800" dirty="0" err="1"/>
              <a:t>tilknyttet</a:t>
            </a:r>
            <a:r>
              <a:rPr lang="en-US" sz="1800" dirty="0"/>
              <a:t> </a:t>
            </a:r>
            <a:r>
              <a:rPr lang="en-US" sz="1800" dirty="0" err="1"/>
              <a:t>processen</a:t>
            </a:r>
            <a:r>
              <a:rPr lang="en-US" sz="1800" dirty="0"/>
              <a:t>. Budget ca. 10 </a:t>
            </a:r>
            <a:r>
              <a:rPr lang="en-US" sz="1800" dirty="0" err="1"/>
              <a:t>mio</a:t>
            </a:r>
            <a:r>
              <a:rPr lang="en-US" sz="1800" dirty="0"/>
              <a:t>.</a:t>
            </a:r>
          </a:p>
          <a:p>
            <a:pPr marL="285750" indent="-285750">
              <a:buFont typeface="Arial" panose="020B0604020202020204" pitchFamily="34" charset="0"/>
              <a:buChar char="•"/>
            </a:pPr>
            <a:r>
              <a:rPr lang="en-US" sz="1800" dirty="0" err="1"/>
              <a:t>Endnu</a:t>
            </a:r>
            <a:r>
              <a:rPr lang="en-US" sz="1800" dirty="0"/>
              <a:t> et </a:t>
            </a:r>
            <a:r>
              <a:rPr lang="en-US" sz="1800" dirty="0" err="1"/>
              <a:t>rekreativt</a:t>
            </a:r>
            <a:r>
              <a:rPr lang="en-US" sz="1800" dirty="0"/>
              <a:t> </a:t>
            </a:r>
            <a:r>
              <a:rPr lang="en-US" sz="1800" dirty="0" err="1"/>
              <a:t>område</a:t>
            </a:r>
            <a:r>
              <a:rPr lang="en-US" sz="1800" dirty="0"/>
              <a:t> med </a:t>
            </a:r>
            <a:r>
              <a:rPr lang="en-US" sz="1800" dirty="0" err="1"/>
              <a:t>sø</a:t>
            </a:r>
            <a:r>
              <a:rPr lang="en-US" sz="1800" dirty="0"/>
              <a:t>, </a:t>
            </a:r>
            <a:r>
              <a:rPr lang="en-US" sz="1800" dirty="0" err="1"/>
              <a:t>bænke</a:t>
            </a:r>
            <a:r>
              <a:rPr lang="en-US" sz="1800" dirty="0"/>
              <a:t>, </a:t>
            </a:r>
            <a:r>
              <a:rPr lang="en-US" sz="1800" dirty="0" err="1"/>
              <a:t>stier</a:t>
            </a:r>
            <a:r>
              <a:rPr lang="en-US" sz="1800" dirty="0"/>
              <a:t> </a:t>
            </a:r>
            <a:r>
              <a:rPr lang="en-US" sz="1800" dirty="0" err="1"/>
              <a:t>bliver</a:t>
            </a:r>
            <a:r>
              <a:rPr lang="en-US" sz="1800" dirty="0"/>
              <a:t> netop nu </a:t>
            </a:r>
            <a:r>
              <a:rPr lang="en-US" sz="1800" dirty="0" err="1"/>
              <a:t>anlagt</a:t>
            </a:r>
            <a:r>
              <a:rPr lang="en-US" sz="1800" dirty="0"/>
              <a:t> </a:t>
            </a:r>
            <a:r>
              <a:rPr lang="en-US" sz="1800" dirty="0" err="1"/>
              <a:t>foran</a:t>
            </a:r>
            <a:r>
              <a:rPr lang="en-US" sz="1800" dirty="0"/>
              <a:t> </a:t>
            </a:r>
            <a:r>
              <a:rPr lang="en-US" sz="1800" dirty="0" err="1"/>
              <a:t>Hovvænget</a:t>
            </a:r>
            <a:r>
              <a:rPr lang="en-US" sz="1800" dirty="0"/>
              <a:t> </a:t>
            </a:r>
            <a:r>
              <a:rPr lang="en-US" sz="1800" dirty="0" err="1"/>
              <a:t>ved</a:t>
            </a:r>
            <a:r>
              <a:rPr lang="en-US" sz="1800" dirty="0"/>
              <a:t> </a:t>
            </a:r>
            <a:r>
              <a:rPr lang="en-US" sz="1800" dirty="0" err="1"/>
              <a:t>indkørslen</a:t>
            </a:r>
            <a:r>
              <a:rPr lang="en-US" sz="1800" dirty="0"/>
              <a:t> </a:t>
            </a:r>
            <a:r>
              <a:rPr lang="en-US" sz="1800" dirty="0" err="1"/>
              <a:t>til</a:t>
            </a:r>
            <a:r>
              <a:rPr lang="en-US" sz="1800" dirty="0"/>
              <a:t> Hem. </a:t>
            </a:r>
          </a:p>
          <a:p>
            <a:pPr marL="0" lvl="0" indent="0">
              <a:buFont typeface="Symbol" panose="05050102010706020507" pitchFamily="18" charset="2"/>
              <a:buNone/>
            </a:pPr>
            <a:endParaRPr lang="da-DK" sz="1800" dirty="0">
              <a:effectLst/>
              <a:latin typeface="Calibri" panose="020F0502020204030204" pitchFamily="34" charset="0"/>
              <a:ea typeface="Calibri" panose="020F0502020204030204" pitchFamily="34" charset="0"/>
            </a:endParaRPr>
          </a:p>
          <a:p>
            <a:pPr marL="0"/>
            <a:r>
              <a:rPr lang="en-US" sz="1800" dirty="0" err="1"/>
              <a:t>Oddense</a:t>
            </a:r>
            <a:r>
              <a:rPr lang="en-US" sz="1800" dirty="0"/>
              <a:t>: </a:t>
            </a:r>
          </a:p>
          <a:p>
            <a:pPr marL="285750" indent="-285750">
              <a:buFont typeface="Arial" panose="020B0604020202020204" pitchFamily="34" charset="0"/>
              <a:buChar char="•"/>
            </a:pPr>
            <a:r>
              <a:rPr lang="en-US" sz="1800" dirty="0"/>
              <a:t>Hal-</a:t>
            </a:r>
            <a:r>
              <a:rPr lang="en-US" sz="1800" dirty="0" err="1"/>
              <a:t>skoleområdet</a:t>
            </a:r>
            <a:r>
              <a:rPr lang="en-US" sz="1800" dirty="0"/>
              <a:t> er under </a:t>
            </a:r>
            <a:r>
              <a:rPr lang="en-US" sz="1800" dirty="0" err="1"/>
              <a:t>renovering</a:t>
            </a:r>
            <a:r>
              <a:rPr lang="en-US" sz="1800" dirty="0"/>
              <a:t>. Der </a:t>
            </a:r>
            <a:r>
              <a:rPr lang="en-US" sz="1800" dirty="0" err="1"/>
              <a:t>anlægges</a:t>
            </a:r>
            <a:r>
              <a:rPr lang="en-US" sz="1800" dirty="0"/>
              <a:t> </a:t>
            </a:r>
            <a:r>
              <a:rPr lang="en-US" sz="1800" dirty="0" err="1"/>
              <a:t>nyt</a:t>
            </a:r>
            <a:r>
              <a:rPr lang="en-US" sz="1800" dirty="0"/>
              <a:t> </a:t>
            </a:r>
            <a:r>
              <a:rPr lang="en-US" sz="1800" dirty="0" err="1"/>
              <a:t>udendørs</a:t>
            </a:r>
            <a:r>
              <a:rPr lang="en-US" sz="1800" dirty="0"/>
              <a:t> </a:t>
            </a:r>
            <a:r>
              <a:rPr lang="en-US" sz="1800" dirty="0" err="1"/>
              <a:t>forsamlingshus</a:t>
            </a:r>
            <a:r>
              <a:rPr lang="en-US" sz="1800" dirty="0"/>
              <a:t>, </a:t>
            </a:r>
            <a:r>
              <a:rPr lang="en-US" sz="1800" dirty="0" err="1"/>
              <a:t>multibane</a:t>
            </a:r>
            <a:r>
              <a:rPr lang="en-US" sz="1800" dirty="0"/>
              <a:t>, </a:t>
            </a:r>
            <a:r>
              <a:rPr lang="en-US" sz="1800" dirty="0" err="1"/>
              <a:t>paddletennis</a:t>
            </a:r>
            <a:r>
              <a:rPr lang="en-US" sz="1800" dirty="0"/>
              <a:t>, </a:t>
            </a:r>
            <a:r>
              <a:rPr lang="en-US" sz="1800" dirty="0" err="1"/>
              <a:t>søområde</a:t>
            </a:r>
            <a:r>
              <a:rPr lang="en-US" sz="1800" dirty="0"/>
              <a:t> og </a:t>
            </a:r>
            <a:r>
              <a:rPr lang="en-US" sz="1800" dirty="0" err="1"/>
              <a:t>stiforløb</a:t>
            </a:r>
            <a:r>
              <a:rPr lang="en-US" sz="1800" dirty="0"/>
              <a:t> </a:t>
            </a:r>
          </a:p>
          <a:p>
            <a:pPr marL="285750" indent="-285750">
              <a:buFont typeface="Arial" panose="020B0604020202020204" pitchFamily="34" charset="0"/>
              <a:buChar char="•"/>
            </a:pPr>
            <a:r>
              <a:rPr lang="en-US" sz="1800" dirty="0" err="1"/>
              <a:t>Mødested</a:t>
            </a:r>
            <a:r>
              <a:rPr lang="en-US" sz="1800" dirty="0"/>
              <a:t> for </a:t>
            </a:r>
            <a:r>
              <a:rPr lang="en-US" sz="1800" dirty="0" err="1"/>
              <a:t>kreativt</a:t>
            </a:r>
            <a:r>
              <a:rPr lang="en-US" sz="1800" dirty="0"/>
              <a:t> </a:t>
            </a:r>
            <a:r>
              <a:rPr lang="en-US" sz="1800" dirty="0" err="1"/>
              <a:t>håndværk</a:t>
            </a:r>
            <a:r>
              <a:rPr lang="en-US" sz="1800" dirty="0"/>
              <a:t> er </a:t>
            </a:r>
            <a:r>
              <a:rPr lang="en-US" sz="1800" dirty="0" err="1"/>
              <a:t>åbnet</a:t>
            </a:r>
            <a:r>
              <a:rPr lang="en-US" sz="1800" dirty="0"/>
              <a:t> </a:t>
            </a:r>
            <a:r>
              <a:rPr lang="en-US" sz="1800" dirty="0" err="1"/>
              <a:t>på</a:t>
            </a:r>
            <a:r>
              <a:rPr lang="en-US" sz="1800" dirty="0"/>
              <a:t> </a:t>
            </a:r>
            <a:r>
              <a:rPr lang="en-US" sz="1800" dirty="0" err="1"/>
              <a:t>Træmuseet</a:t>
            </a:r>
            <a:r>
              <a:rPr lang="en-US" sz="1800" dirty="0"/>
              <a:t> </a:t>
            </a:r>
          </a:p>
          <a:p>
            <a:pPr marL="285750" indent="-285750">
              <a:buFont typeface="Arial" panose="020B0604020202020204" pitchFamily="34" charset="0"/>
              <a:buChar char="•"/>
            </a:pPr>
            <a:r>
              <a:rPr lang="en-US" sz="1800" dirty="0" err="1"/>
              <a:t>Stiforløb</a:t>
            </a:r>
            <a:r>
              <a:rPr lang="en-US" sz="1800" dirty="0"/>
              <a:t> </a:t>
            </a:r>
            <a:r>
              <a:rPr lang="en-US" sz="1800" dirty="0" err="1"/>
              <a:t>som</a:t>
            </a:r>
            <a:r>
              <a:rPr lang="en-US" sz="1800" dirty="0"/>
              <a:t> binder </a:t>
            </a:r>
            <a:r>
              <a:rPr lang="en-US" sz="1800" dirty="0" err="1"/>
              <a:t>byen</a:t>
            </a:r>
            <a:r>
              <a:rPr lang="en-US" sz="1800" dirty="0"/>
              <a:t> </a:t>
            </a:r>
            <a:r>
              <a:rPr lang="en-US" sz="1800" dirty="0" err="1"/>
              <a:t>sammen</a:t>
            </a:r>
            <a:r>
              <a:rPr lang="en-US" sz="1800" dirty="0"/>
              <a:t> er </a:t>
            </a:r>
            <a:r>
              <a:rPr lang="en-US" sz="1800" dirty="0" err="1"/>
              <a:t>næsten</a:t>
            </a:r>
            <a:r>
              <a:rPr lang="en-US" sz="1800" dirty="0"/>
              <a:t> </a:t>
            </a:r>
            <a:r>
              <a:rPr lang="en-US" sz="1800" dirty="0" err="1"/>
              <a:t>færdigetableret</a:t>
            </a:r>
            <a:r>
              <a:rPr lang="en-US" sz="1800" dirty="0"/>
              <a:t> </a:t>
            </a:r>
          </a:p>
          <a:p>
            <a:pPr marL="285750" indent="-285750">
              <a:buFont typeface="Arial" panose="020B0604020202020204" pitchFamily="34" charset="0"/>
              <a:buChar char="•"/>
            </a:pPr>
            <a:endParaRPr lang="en-US" sz="1800" dirty="0"/>
          </a:p>
          <a:p>
            <a:pPr marL="0" indent="0">
              <a:buFont typeface="Arial" panose="020B0604020202020204" pitchFamily="34" charset="0"/>
              <a:buNone/>
            </a:pPr>
            <a:endParaRPr lang="en-US" sz="1800" dirty="0"/>
          </a:p>
          <a:p>
            <a:pPr marL="285750" indent="-285750">
              <a:buFont typeface="Arial" panose="020B0604020202020204" pitchFamily="34" charset="0"/>
              <a:buChar char="•"/>
            </a:pPr>
            <a:r>
              <a:rPr lang="en-US" sz="1800" dirty="0" err="1"/>
              <a:t>Thise</a:t>
            </a:r>
            <a:r>
              <a:rPr lang="en-US" sz="1800" dirty="0"/>
              <a:t>, </a:t>
            </a:r>
            <a:r>
              <a:rPr lang="en-US" sz="1800" dirty="0" err="1"/>
              <a:t>Sdr</a:t>
            </a:r>
            <a:r>
              <a:rPr lang="en-US" sz="1800" dirty="0"/>
              <a:t>. </a:t>
            </a:r>
            <a:r>
              <a:rPr lang="en-US" sz="1800" dirty="0" err="1"/>
              <a:t>Thise</a:t>
            </a:r>
            <a:r>
              <a:rPr lang="en-US" sz="1800" dirty="0"/>
              <a:t> og </a:t>
            </a:r>
            <a:r>
              <a:rPr lang="en-US" sz="1800" dirty="0" err="1"/>
              <a:t>Sundsøre</a:t>
            </a:r>
            <a:br>
              <a:rPr lang="en-US" sz="1800" dirty="0"/>
            </a:br>
            <a:r>
              <a:rPr lang="en-US" sz="1800" dirty="0" err="1"/>
              <a:t>Cykelsti</a:t>
            </a:r>
            <a:r>
              <a:rPr lang="en-US" sz="1800" dirty="0"/>
              <a:t> </a:t>
            </a:r>
            <a:r>
              <a:rPr lang="en-US" sz="1800" dirty="0" err="1"/>
              <a:t>fra</a:t>
            </a:r>
            <a:r>
              <a:rPr lang="en-US" sz="1800" dirty="0"/>
              <a:t> </a:t>
            </a:r>
            <a:r>
              <a:rPr lang="en-US" sz="1800" dirty="0" err="1"/>
              <a:t>Thise</a:t>
            </a:r>
            <a:r>
              <a:rPr lang="en-US" sz="1800" dirty="0"/>
              <a:t> </a:t>
            </a:r>
            <a:r>
              <a:rPr lang="en-US" sz="1800" dirty="0" err="1"/>
              <a:t>til</a:t>
            </a:r>
            <a:r>
              <a:rPr lang="en-US" sz="1800" dirty="0"/>
              <a:t> </a:t>
            </a:r>
            <a:r>
              <a:rPr lang="en-US" sz="1800" dirty="0" err="1"/>
              <a:t>Friskolen</a:t>
            </a:r>
            <a:r>
              <a:rPr lang="en-US" sz="1800" dirty="0"/>
              <a:t> er under </a:t>
            </a:r>
            <a:r>
              <a:rPr lang="en-US" sz="1800" dirty="0" err="1"/>
              <a:t>udarbejdelse</a:t>
            </a:r>
            <a:r>
              <a:rPr lang="en-US" sz="1800" dirty="0"/>
              <a:t>.</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Nye </a:t>
            </a:r>
            <a:r>
              <a:rPr lang="en-US" sz="1800" dirty="0" err="1"/>
              <a:t>natur</a:t>
            </a:r>
            <a:r>
              <a:rPr lang="en-US" sz="1800" dirty="0"/>
              <a:t>- og </a:t>
            </a:r>
            <a:r>
              <a:rPr lang="en-US" sz="1800" dirty="0" err="1"/>
              <a:t>vandrestier</a:t>
            </a:r>
            <a:r>
              <a:rPr lang="en-US" sz="1800" dirty="0"/>
              <a:t> </a:t>
            </a:r>
            <a:r>
              <a:rPr lang="en-US" sz="1800" dirty="0" err="1"/>
              <a:t>i</a:t>
            </a:r>
            <a:r>
              <a:rPr lang="en-US" sz="1800" dirty="0"/>
              <a:t> </a:t>
            </a:r>
            <a:r>
              <a:rPr lang="en-US" sz="1800" dirty="0" err="1"/>
              <a:t>området</a:t>
            </a:r>
            <a:r>
              <a:rPr lang="en-US" sz="1800" dirty="0"/>
              <a:t> er </a:t>
            </a:r>
            <a:r>
              <a:rPr lang="en-US" sz="1800" dirty="0" err="1"/>
              <a:t>kortlagt</a:t>
            </a:r>
            <a:r>
              <a:rPr lang="en-US" sz="1800" dirty="0"/>
              <a:t> og </a:t>
            </a:r>
            <a:r>
              <a:rPr lang="en-US" sz="1800" dirty="0" err="1"/>
              <a:t>skal</a:t>
            </a:r>
            <a:r>
              <a:rPr lang="en-US" sz="1800" dirty="0"/>
              <a:t> </a:t>
            </a:r>
            <a:r>
              <a:rPr lang="en-US" sz="1800" dirty="0" err="1"/>
              <a:t>forbindes</a:t>
            </a:r>
            <a:r>
              <a:rPr lang="en-US" sz="1800" dirty="0"/>
              <a:t> og </a:t>
            </a:r>
            <a:r>
              <a:rPr lang="en-US" sz="1800" dirty="0" err="1"/>
              <a:t>markedføres</a:t>
            </a:r>
            <a:r>
              <a:rPr lang="en-US" sz="1800" dirty="0"/>
              <a:t>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err="1"/>
              <a:t>Levende</a:t>
            </a:r>
            <a:r>
              <a:rPr lang="en-US" sz="1800" dirty="0"/>
              <a:t> </a:t>
            </a:r>
            <a:r>
              <a:rPr lang="en-US" sz="1800" dirty="0" err="1"/>
              <a:t>Fællesskaber</a:t>
            </a:r>
            <a:r>
              <a:rPr lang="en-US" sz="1800" dirty="0"/>
              <a:t> </a:t>
            </a:r>
            <a:r>
              <a:rPr lang="en-US" sz="1800" dirty="0" err="1"/>
              <a:t>Thise</a:t>
            </a:r>
            <a:r>
              <a:rPr lang="en-US" sz="1800" dirty="0"/>
              <a:t> </a:t>
            </a:r>
            <a:r>
              <a:rPr lang="en-US" sz="1800" dirty="0" err="1"/>
              <a:t>har</a:t>
            </a:r>
            <a:r>
              <a:rPr lang="en-US" sz="1800" dirty="0"/>
              <a:t> </a:t>
            </a:r>
            <a:r>
              <a:rPr lang="en-US" sz="1800" dirty="0" err="1"/>
              <a:t>afholdt</a:t>
            </a:r>
            <a:r>
              <a:rPr lang="en-US" sz="1800" dirty="0"/>
              <a:t> </a:t>
            </a:r>
            <a:r>
              <a:rPr lang="en-US" sz="1800" dirty="0" err="1"/>
              <a:t>sommerfestival</a:t>
            </a:r>
            <a:r>
              <a:rPr lang="en-US" sz="1800" dirty="0"/>
              <a:t> </a:t>
            </a:r>
          </a:p>
          <a:p>
            <a:pPr marL="285750" indent="-285750">
              <a:buFont typeface="Arial" panose="020B0604020202020204" pitchFamily="34" charset="0"/>
              <a:buChar char="•"/>
            </a:pPr>
            <a:endParaRPr lang="en-US" sz="1800" dirty="0"/>
          </a:p>
          <a:p>
            <a:pPr marL="0" indent="0">
              <a:buFont typeface="Arial" panose="020B0604020202020204" pitchFamily="34" charset="0"/>
              <a:buNone/>
            </a:pPr>
            <a:r>
              <a:rPr lang="en-US" sz="1800" dirty="0"/>
              <a:t>Fur</a:t>
            </a:r>
          </a:p>
          <a:p>
            <a:pPr marL="285750" indent="-285750">
              <a:buFont typeface="Arial" panose="020B0604020202020204" pitchFamily="34" charset="0"/>
              <a:buChar char="•"/>
            </a:pPr>
            <a:r>
              <a:rPr lang="en-US" sz="1800" dirty="0" err="1"/>
              <a:t>Succesfuld</a:t>
            </a:r>
            <a:r>
              <a:rPr lang="en-US" sz="1800" dirty="0"/>
              <a:t> </a:t>
            </a:r>
            <a:r>
              <a:rPr lang="en-US" sz="1800" dirty="0" err="1"/>
              <a:t>borgerinddragelse</a:t>
            </a:r>
            <a:r>
              <a:rPr lang="en-US" sz="1800" dirty="0"/>
              <a:t> </a:t>
            </a:r>
            <a:r>
              <a:rPr lang="en-US" sz="1800" dirty="0" err="1"/>
              <a:t>gennemført</a:t>
            </a:r>
            <a:r>
              <a:rPr lang="en-US" sz="1800" dirty="0"/>
              <a:t> </a:t>
            </a:r>
            <a:r>
              <a:rPr lang="en-US" sz="1800" dirty="0" err="1"/>
              <a:t>i</a:t>
            </a:r>
            <a:r>
              <a:rPr lang="en-US" sz="1800" dirty="0"/>
              <a:t> pop-up </a:t>
            </a:r>
            <a:r>
              <a:rPr lang="en-US" sz="1800" dirty="0" err="1"/>
              <a:t>Fremtidsbutik</a:t>
            </a:r>
            <a:r>
              <a:rPr lang="en-US" sz="1800" dirty="0"/>
              <a:t> </a:t>
            </a:r>
            <a:r>
              <a:rPr lang="en-US" sz="1800" dirty="0" err="1"/>
              <a:t>på</a:t>
            </a:r>
            <a:r>
              <a:rPr lang="en-US" sz="1800" dirty="0"/>
              <a:t> Fur Museum</a:t>
            </a:r>
            <a:br>
              <a:rPr lang="en-US" sz="1800" dirty="0"/>
            </a:br>
            <a:r>
              <a:rPr lang="en-US" sz="1800" dirty="0"/>
              <a:t> </a:t>
            </a:r>
            <a:br>
              <a:rPr lang="en-US" sz="1800" dirty="0"/>
            </a:br>
            <a:r>
              <a:rPr lang="en-US" sz="1800" dirty="0" err="1"/>
              <a:t>Helhedsplan</a:t>
            </a:r>
            <a:r>
              <a:rPr lang="en-US" sz="1800" dirty="0"/>
              <a:t> for Fur er </a:t>
            </a:r>
            <a:r>
              <a:rPr lang="en-US" sz="1800" dirty="0" err="1"/>
              <a:t>klar</a:t>
            </a:r>
            <a:r>
              <a:rPr lang="en-US" sz="1800" dirty="0"/>
              <a:t> </a:t>
            </a:r>
            <a:r>
              <a:rPr lang="en-US" sz="1800" dirty="0" err="1"/>
              <a:t>til</a:t>
            </a:r>
            <a:r>
              <a:rPr lang="en-US" sz="1800" dirty="0"/>
              <a:t> </a:t>
            </a:r>
            <a:r>
              <a:rPr lang="en-US" sz="1800" dirty="0" err="1"/>
              <a:t>politisk</a:t>
            </a:r>
            <a:r>
              <a:rPr lang="en-US" sz="1800" dirty="0"/>
              <a:t> </a:t>
            </a:r>
            <a:r>
              <a:rPr lang="en-US" sz="1800" dirty="0" err="1"/>
              <a:t>godkendelse</a:t>
            </a:r>
            <a:r>
              <a:rPr lang="en-US" sz="1800" dirty="0"/>
              <a:t> ultimo 2022</a:t>
            </a:r>
            <a:br>
              <a:rPr lang="en-US" sz="1800" dirty="0"/>
            </a:br>
            <a:endParaRPr lang="en-US" sz="1800" dirty="0"/>
          </a:p>
          <a:p>
            <a:pPr marL="285750" indent="-285750">
              <a:buFont typeface="Arial" panose="020B0604020202020204" pitchFamily="34" charset="0"/>
              <a:buChar char="•"/>
            </a:pPr>
            <a:endParaRPr lang="en-US" sz="1800" dirty="0"/>
          </a:p>
          <a:p>
            <a:pPr marL="342900" lvl="0" indent="-342900">
              <a:buFont typeface="Arial" panose="020B0604020202020204" pitchFamily="34" charset="0"/>
              <a:buChar char="•"/>
            </a:pPr>
            <a:endParaRPr lang="da-DK" sz="1800" dirty="0">
              <a:effectLst/>
              <a:latin typeface="Calibri" panose="020F0502020204030204" pitchFamily="34" charset="0"/>
              <a:ea typeface="Calibri" panose="020F0502020204030204" pitchFamily="34" charset="0"/>
            </a:endParaRPr>
          </a:p>
          <a:p>
            <a:endParaRPr lang="da-DK" dirty="0"/>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17</a:t>
            </a:fld>
            <a:endParaRPr lang="da-DK" altLang="da-DK"/>
          </a:p>
        </p:txBody>
      </p:sp>
    </p:spTree>
    <p:extLst>
      <p:ext uri="{BB962C8B-B14F-4D97-AF65-F5344CB8AC3E}">
        <p14:creationId xmlns:p14="http://schemas.microsoft.com/office/powerpoint/2010/main" val="182363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Pladsholder til slidebillede 1">
            <a:extLst>
              <a:ext uri="{FF2B5EF4-FFF2-40B4-BE49-F238E27FC236}">
                <a16:creationId xmlns:a16="http://schemas.microsoft.com/office/drawing/2014/main" id="{20F7FC2C-7229-4F74-8503-415F3025F3D3}"/>
              </a:ext>
            </a:extLst>
          </p:cNvPr>
          <p:cNvSpPr>
            <a:spLocks noGrp="1" noRot="1" noChangeAspect="1" noChangeArrowheads="1" noTextEdit="1"/>
          </p:cNvSpPr>
          <p:nvPr>
            <p:ph type="sldImg"/>
          </p:nvPr>
        </p:nvSpPr>
        <p:spPr>
          <a:xfrm>
            <a:off x="92075" y="744538"/>
            <a:ext cx="6615113" cy="3722687"/>
          </a:xfrm>
          <a:ln/>
        </p:spPr>
      </p:sp>
      <p:sp>
        <p:nvSpPr>
          <p:cNvPr id="35843" name="Pladsholder til noter 2">
            <a:extLst>
              <a:ext uri="{FF2B5EF4-FFF2-40B4-BE49-F238E27FC236}">
                <a16:creationId xmlns:a16="http://schemas.microsoft.com/office/drawing/2014/main" id="{329A6B2F-B3FB-4233-9C2D-7AAD66A83A5E}"/>
              </a:ext>
            </a:extLst>
          </p:cNvPr>
          <p:cNvSpPr>
            <a:spLocks noGrp="1" noChangeArrowheads="1"/>
          </p:cNvSpPr>
          <p:nvPr>
            <p:ph type="body" idx="1"/>
          </p:nvPr>
        </p:nvSpPr>
        <p:spPr>
          <a:noFill/>
        </p:spPr>
        <p:txBody>
          <a:bodyPr/>
          <a:lstStyle/>
          <a:p>
            <a:endParaRPr lang="da-DK" altLang="da-DK">
              <a:latin typeface="Arial" panose="020B0604020202020204" pitchFamily="34" charset="0"/>
            </a:endParaRPr>
          </a:p>
        </p:txBody>
      </p:sp>
      <p:sp>
        <p:nvSpPr>
          <p:cNvPr id="35844" name="Pladsholder til slidenummer 3">
            <a:extLst>
              <a:ext uri="{FF2B5EF4-FFF2-40B4-BE49-F238E27FC236}">
                <a16:creationId xmlns:a16="http://schemas.microsoft.com/office/drawing/2014/main" id="{E0FB8A30-FF64-4F75-9927-8143A075AF14}"/>
              </a:ext>
            </a:extLst>
          </p:cNvPr>
          <p:cNvSpPr>
            <a:spLocks noGrp="1"/>
          </p:cNvSpPr>
          <p:nvPr>
            <p:ph type="sldNum" sz="quarter" idx="5"/>
          </p:nvPr>
        </p:nvSpPr>
        <p:spPr>
          <a:noFill/>
        </p:spPr>
        <p:txBody>
          <a:bodyPr/>
          <a:lstStyle>
            <a:lvl1pPr defTabSz="955675">
              <a:defRPr>
                <a:solidFill>
                  <a:schemeClr val="tx1"/>
                </a:solidFill>
                <a:latin typeface="Arial" panose="020B0604020202020204" pitchFamily="34" charset="0"/>
                <a:cs typeface="Arial" panose="020B0604020202020204" pitchFamily="34" charset="0"/>
              </a:defRPr>
            </a:lvl1pPr>
            <a:lvl2pPr marL="742950" indent="-285750" defTabSz="955675">
              <a:defRPr>
                <a:solidFill>
                  <a:schemeClr val="tx1"/>
                </a:solidFill>
                <a:latin typeface="Arial" panose="020B0604020202020204" pitchFamily="34" charset="0"/>
                <a:cs typeface="Arial" panose="020B0604020202020204" pitchFamily="34" charset="0"/>
              </a:defRPr>
            </a:lvl2pPr>
            <a:lvl3pPr marL="1143000" indent="-228600" defTabSz="955675">
              <a:defRPr>
                <a:solidFill>
                  <a:schemeClr val="tx1"/>
                </a:solidFill>
                <a:latin typeface="Arial" panose="020B0604020202020204" pitchFamily="34" charset="0"/>
                <a:cs typeface="Arial" panose="020B0604020202020204" pitchFamily="34" charset="0"/>
              </a:defRPr>
            </a:lvl3pPr>
            <a:lvl4pPr marL="1600200" indent="-228600" defTabSz="955675">
              <a:defRPr>
                <a:solidFill>
                  <a:schemeClr val="tx1"/>
                </a:solidFill>
                <a:latin typeface="Arial" panose="020B0604020202020204" pitchFamily="34" charset="0"/>
                <a:cs typeface="Arial" panose="020B0604020202020204" pitchFamily="34" charset="0"/>
              </a:defRPr>
            </a:lvl4pPr>
            <a:lvl5pPr marL="2057400" indent="-228600" defTabSz="955675">
              <a:defRPr>
                <a:solidFill>
                  <a:schemeClr val="tx1"/>
                </a:solidFill>
                <a:latin typeface="Arial" panose="020B0604020202020204" pitchFamily="34" charset="0"/>
                <a:cs typeface="Arial" panose="020B0604020202020204" pitchFamily="34" charset="0"/>
              </a:defRPr>
            </a:lvl5pPr>
            <a:lvl6pPr marL="2514600" indent="-228600" defTabSz="9556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56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56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56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757831C-32A4-4C58-9EA8-18875127B7B5}" type="slidenum">
              <a:rPr lang="da-DK" altLang="da-DK" smtClean="0"/>
              <a:pPr/>
              <a:t>18</a:t>
            </a:fld>
            <a:endParaRPr lang="da-DK" altLang="da-DK"/>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19</a:t>
            </a:fld>
            <a:endParaRPr lang="da-DK" altLang="da-DK"/>
          </a:p>
        </p:txBody>
      </p:sp>
    </p:spTree>
    <p:extLst>
      <p:ext uri="{BB962C8B-B14F-4D97-AF65-F5344CB8AC3E}">
        <p14:creationId xmlns:p14="http://schemas.microsoft.com/office/powerpoint/2010/main" val="3397585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20</a:t>
            </a:fld>
            <a:endParaRPr lang="da-DK" altLang="da-DK"/>
          </a:p>
        </p:txBody>
      </p:sp>
    </p:spTree>
    <p:extLst>
      <p:ext uri="{BB962C8B-B14F-4D97-AF65-F5344CB8AC3E}">
        <p14:creationId xmlns:p14="http://schemas.microsoft.com/office/powerpoint/2010/main" val="2554879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Pladsholder til diasbillede 1">
            <a:extLst>
              <a:ext uri="{FF2B5EF4-FFF2-40B4-BE49-F238E27FC236}">
                <a16:creationId xmlns:a16="http://schemas.microsoft.com/office/drawing/2014/main" id="{06A98B07-C23A-4A85-8C70-C54755DC9F99}"/>
              </a:ext>
            </a:extLst>
          </p:cNvPr>
          <p:cNvSpPr>
            <a:spLocks noGrp="1" noRot="1" noChangeAspect="1" noChangeArrowheads="1" noTextEdit="1"/>
          </p:cNvSpPr>
          <p:nvPr>
            <p:ph type="sldImg"/>
          </p:nvPr>
        </p:nvSpPr>
        <p:spPr>
          <a:xfrm>
            <a:off x="92075" y="744538"/>
            <a:ext cx="6615113" cy="3722687"/>
          </a:xfrm>
          <a:ln/>
        </p:spPr>
      </p:sp>
      <p:sp>
        <p:nvSpPr>
          <p:cNvPr id="7171" name="Pladsholder til noter 2">
            <a:extLst>
              <a:ext uri="{FF2B5EF4-FFF2-40B4-BE49-F238E27FC236}">
                <a16:creationId xmlns:a16="http://schemas.microsoft.com/office/drawing/2014/main" id="{FD3932D6-94FF-4A86-B5F0-C26178A4D9AC}"/>
              </a:ext>
            </a:extLst>
          </p:cNvPr>
          <p:cNvSpPr>
            <a:spLocks noGrp="1" noChangeArrowheads="1"/>
          </p:cNvSpPr>
          <p:nvPr>
            <p:ph type="body" idx="1"/>
          </p:nvPr>
        </p:nvSpPr>
        <p:spPr>
          <a:noFill/>
        </p:spPr>
        <p:txBody>
          <a:bodyPr/>
          <a:lstStyle/>
          <a:p>
            <a:endParaRPr lang="da-DK" altLang="da-DK">
              <a:latin typeface="Arial" panose="020B0604020202020204" pitchFamily="34" charset="0"/>
            </a:endParaRPr>
          </a:p>
        </p:txBody>
      </p:sp>
      <p:sp>
        <p:nvSpPr>
          <p:cNvPr id="7172" name="Pladsholder til diasnummer 3">
            <a:extLst>
              <a:ext uri="{FF2B5EF4-FFF2-40B4-BE49-F238E27FC236}">
                <a16:creationId xmlns:a16="http://schemas.microsoft.com/office/drawing/2014/main" id="{0C62964B-88E4-4611-A1F9-0B055579606B}"/>
              </a:ext>
            </a:extLst>
          </p:cNvPr>
          <p:cNvSpPr>
            <a:spLocks noGrp="1"/>
          </p:cNvSpPr>
          <p:nvPr>
            <p:ph type="sldNum" sz="quarter" idx="5"/>
          </p:nvPr>
        </p:nvSpPr>
        <p:spPr>
          <a:noFill/>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3B7779-FDC0-480D-84B4-BDF889F5DEC0}" type="slidenum">
              <a:rPr lang="da-DK" altLang="da-DK" sz="1300" smtClean="0"/>
              <a:pPr>
                <a:spcBef>
                  <a:spcPct val="0"/>
                </a:spcBef>
              </a:pPr>
              <a:t>2</a:t>
            </a:fld>
            <a:endParaRPr lang="da-DK" altLang="da-DK" sz="13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21</a:t>
            </a:fld>
            <a:endParaRPr lang="da-DK" altLang="da-DK"/>
          </a:p>
        </p:txBody>
      </p:sp>
    </p:spTree>
    <p:extLst>
      <p:ext uri="{BB962C8B-B14F-4D97-AF65-F5344CB8AC3E}">
        <p14:creationId xmlns:p14="http://schemas.microsoft.com/office/powerpoint/2010/main" val="365760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22</a:t>
            </a:fld>
            <a:endParaRPr lang="da-DK" altLang="da-DK"/>
          </a:p>
        </p:txBody>
      </p:sp>
    </p:spTree>
    <p:extLst>
      <p:ext uri="{BB962C8B-B14F-4D97-AF65-F5344CB8AC3E}">
        <p14:creationId xmlns:p14="http://schemas.microsoft.com/office/powerpoint/2010/main" val="3780185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23</a:t>
            </a:fld>
            <a:endParaRPr lang="da-DK" altLang="da-DK"/>
          </a:p>
        </p:txBody>
      </p:sp>
    </p:spTree>
    <p:extLst>
      <p:ext uri="{BB962C8B-B14F-4D97-AF65-F5344CB8AC3E}">
        <p14:creationId xmlns:p14="http://schemas.microsoft.com/office/powerpoint/2010/main" val="1006966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24</a:t>
            </a:fld>
            <a:endParaRPr lang="da-DK" altLang="da-DK"/>
          </a:p>
        </p:txBody>
      </p:sp>
    </p:spTree>
    <p:extLst>
      <p:ext uri="{BB962C8B-B14F-4D97-AF65-F5344CB8AC3E}">
        <p14:creationId xmlns:p14="http://schemas.microsoft.com/office/powerpoint/2010/main" val="1854925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25</a:t>
            </a:fld>
            <a:endParaRPr lang="da-DK" altLang="da-DK"/>
          </a:p>
        </p:txBody>
      </p:sp>
    </p:spTree>
    <p:extLst>
      <p:ext uri="{BB962C8B-B14F-4D97-AF65-F5344CB8AC3E}">
        <p14:creationId xmlns:p14="http://schemas.microsoft.com/office/powerpoint/2010/main" val="3523578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26</a:t>
            </a:fld>
            <a:endParaRPr lang="da-DK" altLang="da-DK"/>
          </a:p>
        </p:txBody>
      </p:sp>
    </p:spTree>
    <p:extLst>
      <p:ext uri="{BB962C8B-B14F-4D97-AF65-F5344CB8AC3E}">
        <p14:creationId xmlns:p14="http://schemas.microsoft.com/office/powerpoint/2010/main" val="2519822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27</a:t>
            </a:fld>
            <a:endParaRPr lang="da-DK" altLang="da-DK"/>
          </a:p>
        </p:txBody>
      </p:sp>
    </p:spTree>
    <p:extLst>
      <p:ext uri="{BB962C8B-B14F-4D97-AF65-F5344CB8AC3E}">
        <p14:creationId xmlns:p14="http://schemas.microsoft.com/office/powerpoint/2010/main" val="1031154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28</a:t>
            </a:fld>
            <a:endParaRPr lang="da-DK" altLang="da-DK"/>
          </a:p>
        </p:txBody>
      </p:sp>
    </p:spTree>
    <p:extLst>
      <p:ext uri="{BB962C8B-B14F-4D97-AF65-F5344CB8AC3E}">
        <p14:creationId xmlns:p14="http://schemas.microsoft.com/office/powerpoint/2010/main" val="1554832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29</a:t>
            </a:fld>
            <a:endParaRPr lang="da-DK" altLang="da-DK"/>
          </a:p>
        </p:txBody>
      </p:sp>
    </p:spTree>
    <p:extLst>
      <p:ext uri="{BB962C8B-B14F-4D97-AF65-F5344CB8AC3E}">
        <p14:creationId xmlns:p14="http://schemas.microsoft.com/office/powerpoint/2010/main" val="2659700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30</a:t>
            </a:fld>
            <a:endParaRPr lang="da-DK" altLang="da-DK"/>
          </a:p>
        </p:txBody>
      </p:sp>
    </p:spTree>
    <p:extLst>
      <p:ext uri="{BB962C8B-B14F-4D97-AF65-F5344CB8AC3E}">
        <p14:creationId xmlns:p14="http://schemas.microsoft.com/office/powerpoint/2010/main" val="2910275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3</a:t>
            </a:fld>
            <a:endParaRPr lang="da-DK" altLang="da-DK"/>
          </a:p>
        </p:txBody>
      </p:sp>
    </p:spTree>
    <p:extLst>
      <p:ext uri="{BB962C8B-B14F-4D97-AF65-F5344CB8AC3E}">
        <p14:creationId xmlns:p14="http://schemas.microsoft.com/office/powerpoint/2010/main" val="38576272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32</a:t>
            </a:fld>
            <a:endParaRPr lang="da-DK" altLang="da-DK"/>
          </a:p>
        </p:txBody>
      </p:sp>
    </p:spTree>
    <p:extLst>
      <p:ext uri="{BB962C8B-B14F-4D97-AF65-F5344CB8AC3E}">
        <p14:creationId xmlns:p14="http://schemas.microsoft.com/office/powerpoint/2010/main" val="3475848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ladsholder til diasbillede 1">
            <a:extLst>
              <a:ext uri="{FF2B5EF4-FFF2-40B4-BE49-F238E27FC236}">
                <a16:creationId xmlns:a16="http://schemas.microsoft.com/office/drawing/2014/main" id="{27F059B6-12FD-4661-AE94-8830A46FC06D}"/>
              </a:ext>
            </a:extLst>
          </p:cNvPr>
          <p:cNvSpPr>
            <a:spLocks noGrp="1" noRot="1" noChangeAspect="1" noChangeArrowheads="1" noTextEdit="1"/>
          </p:cNvSpPr>
          <p:nvPr>
            <p:ph type="sldImg"/>
          </p:nvPr>
        </p:nvSpPr>
        <p:spPr>
          <a:xfrm>
            <a:off x="92075" y="744538"/>
            <a:ext cx="6615113" cy="3722687"/>
          </a:xfrm>
          <a:ln/>
        </p:spPr>
      </p:sp>
      <p:sp>
        <p:nvSpPr>
          <p:cNvPr id="10243" name="Pladsholder til noter 2">
            <a:extLst>
              <a:ext uri="{FF2B5EF4-FFF2-40B4-BE49-F238E27FC236}">
                <a16:creationId xmlns:a16="http://schemas.microsoft.com/office/drawing/2014/main" id="{84BDC8EA-54E7-4D99-AF57-97FD04CA0F6B}"/>
              </a:ext>
            </a:extLst>
          </p:cNvPr>
          <p:cNvSpPr>
            <a:spLocks noGrp="1" noChangeArrowheads="1"/>
          </p:cNvSpPr>
          <p:nvPr>
            <p:ph type="body" idx="1"/>
          </p:nvPr>
        </p:nvSpPr>
        <p:spPr>
          <a:noFill/>
        </p:spPr>
        <p:txBody>
          <a:bodyPr/>
          <a:lstStyle/>
          <a:p>
            <a:endParaRPr lang="da-DK" altLang="da-DK">
              <a:latin typeface="Arial" panose="020B0604020202020204" pitchFamily="34" charset="0"/>
            </a:endParaRPr>
          </a:p>
        </p:txBody>
      </p:sp>
      <p:sp>
        <p:nvSpPr>
          <p:cNvPr id="10244" name="Pladsholder til diasnummer 3">
            <a:extLst>
              <a:ext uri="{FF2B5EF4-FFF2-40B4-BE49-F238E27FC236}">
                <a16:creationId xmlns:a16="http://schemas.microsoft.com/office/drawing/2014/main" id="{CAE87792-1D20-4135-AED4-3F37DE7CCB32}"/>
              </a:ext>
            </a:extLst>
          </p:cNvPr>
          <p:cNvSpPr>
            <a:spLocks noGrp="1"/>
          </p:cNvSpPr>
          <p:nvPr>
            <p:ph type="sldNum" sz="quarter" idx="5"/>
          </p:nvPr>
        </p:nvSpPr>
        <p:spPr>
          <a:noFill/>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F15D1C5-0D69-4976-967C-DC959A91A897}" type="slidenum">
              <a:rPr lang="da-DK" altLang="da-DK" sz="1300" smtClean="0"/>
              <a:pPr>
                <a:spcBef>
                  <a:spcPct val="0"/>
                </a:spcBef>
              </a:pPr>
              <a:t>4</a:t>
            </a:fld>
            <a:endParaRPr lang="da-DK" altLang="da-DK"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5</a:t>
            </a:fld>
            <a:endParaRPr lang="da-DK" altLang="da-DK"/>
          </a:p>
        </p:txBody>
      </p:sp>
    </p:spTree>
    <p:extLst>
      <p:ext uri="{BB962C8B-B14F-4D97-AF65-F5344CB8AC3E}">
        <p14:creationId xmlns:p14="http://schemas.microsoft.com/office/powerpoint/2010/main" val="2090721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6</a:t>
            </a:fld>
            <a:endParaRPr lang="da-DK" altLang="da-DK"/>
          </a:p>
        </p:txBody>
      </p:sp>
    </p:spTree>
    <p:extLst>
      <p:ext uri="{BB962C8B-B14F-4D97-AF65-F5344CB8AC3E}">
        <p14:creationId xmlns:p14="http://schemas.microsoft.com/office/powerpoint/2010/main" val="3598179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sz="1800" dirty="0">
                <a:effectLst/>
                <a:latin typeface="Calibri" panose="020F0502020204030204" pitchFamily="34" charset="0"/>
                <a:ea typeface="Calibri" panose="020F0502020204030204" pitchFamily="34" charset="0"/>
                <a:cs typeface="Times New Roman" panose="02020603050405020304" pitchFamily="18" charset="0"/>
              </a:rPr>
              <a:t>Med udgangspunkt i den nuværende situation er det antagelsen, at denne vurdering – stigningen på 50% - er konservativ, og at niveauet derfor er steget yderligere. En del af disse udgifter finansieres via økonomiaftalen mellem KL og Regeringen, men der er totalt set en ubalance for Skive Kommune i 2022.</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a-DK" sz="1800" dirty="0"/>
              <a:t>Stigningen i 2023 kender vi endnu ikke omfanget af, men det forventes, at den bliver endnu større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7</a:t>
            </a:fld>
            <a:endParaRPr lang="da-DK" altLang="da-DK"/>
          </a:p>
        </p:txBody>
      </p:sp>
    </p:spTree>
    <p:extLst>
      <p:ext uri="{BB962C8B-B14F-4D97-AF65-F5344CB8AC3E}">
        <p14:creationId xmlns:p14="http://schemas.microsoft.com/office/powerpoint/2010/main" val="2553831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8</a:t>
            </a:fld>
            <a:endParaRPr lang="da-DK" altLang="da-DK"/>
          </a:p>
        </p:txBody>
      </p:sp>
    </p:spTree>
    <p:extLst>
      <p:ext uri="{BB962C8B-B14F-4D97-AF65-F5344CB8AC3E}">
        <p14:creationId xmlns:p14="http://schemas.microsoft.com/office/powerpoint/2010/main" val="2250696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9</a:t>
            </a:fld>
            <a:endParaRPr lang="da-DK" altLang="da-DK"/>
          </a:p>
        </p:txBody>
      </p:sp>
    </p:spTree>
    <p:extLst>
      <p:ext uri="{BB962C8B-B14F-4D97-AF65-F5344CB8AC3E}">
        <p14:creationId xmlns:p14="http://schemas.microsoft.com/office/powerpoint/2010/main" val="13061690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3" name="Picture 7" descr="designguide_logoforside">
            <a:extLst>
              <a:ext uri="{FF2B5EF4-FFF2-40B4-BE49-F238E27FC236}">
                <a16:creationId xmlns:a16="http://schemas.microsoft.com/office/drawing/2014/main" id="{5FBB0BBC-77F8-4193-99E5-F1FC2AC662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40253" b="42000"/>
          <a:stretch>
            <a:fillRect/>
          </a:stretch>
        </p:blipFill>
        <p:spPr bwMode="auto">
          <a:xfrm>
            <a:off x="10022418" y="0"/>
            <a:ext cx="2169583"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11">
            <a:extLst>
              <a:ext uri="{FF2B5EF4-FFF2-40B4-BE49-F238E27FC236}">
                <a16:creationId xmlns:a16="http://schemas.microsoft.com/office/drawing/2014/main" id="{D71963AD-C949-4CE6-B463-C590EC8D436B}"/>
              </a:ext>
            </a:extLst>
          </p:cNvPr>
          <p:cNvSpPr>
            <a:spLocks noChangeShapeType="1"/>
          </p:cNvSpPr>
          <p:nvPr userDrawn="1"/>
        </p:nvSpPr>
        <p:spPr bwMode="auto">
          <a:xfrm flipV="1">
            <a:off x="4197351" y="1563688"/>
            <a:ext cx="0" cy="482441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5" name="Line 13">
            <a:extLst>
              <a:ext uri="{FF2B5EF4-FFF2-40B4-BE49-F238E27FC236}">
                <a16:creationId xmlns:a16="http://schemas.microsoft.com/office/drawing/2014/main" id="{037EA3B5-6CE7-4551-BCA5-0782B57FD560}"/>
              </a:ext>
            </a:extLst>
          </p:cNvPr>
          <p:cNvSpPr>
            <a:spLocks noChangeShapeType="1"/>
          </p:cNvSpPr>
          <p:nvPr userDrawn="1"/>
        </p:nvSpPr>
        <p:spPr bwMode="auto">
          <a:xfrm flipV="1">
            <a:off x="11760200" y="1268414"/>
            <a:ext cx="0" cy="5113337"/>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6" name="Line 14">
            <a:extLst>
              <a:ext uri="{FF2B5EF4-FFF2-40B4-BE49-F238E27FC236}">
                <a16:creationId xmlns:a16="http://schemas.microsoft.com/office/drawing/2014/main" id="{60219E1C-4AEE-4E8C-A059-80DAE5365985}"/>
              </a:ext>
            </a:extLst>
          </p:cNvPr>
          <p:cNvSpPr>
            <a:spLocks noChangeShapeType="1"/>
          </p:cNvSpPr>
          <p:nvPr userDrawn="1"/>
        </p:nvSpPr>
        <p:spPr bwMode="auto">
          <a:xfrm flipH="1" flipV="1">
            <a:off x="7967134" y="1155700"/>
            <a:ext cx="4233" cy="52070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7" name="Line 10">
            <a:extLst>
              <a:ext uri="{FF2B5EF4-FFF2-40B4-BE49-F238E27FC236}">
                <a16:creationId xmlns:a16="http://schemas.microsoft.com/office/drawing/2014/main" id="{14349031-74A7-4E0A-82E1-2DE363909C80}"/>
              </a:ext>
            </a:extLst>
          </p:cNvPr>
          <p:cNvSpPr>
            <a:spLocks noChangeShapeType="1"/>
          </p:cNvSpPr>
          <p:nvPr userDrawn="1"/>
        </p:nvSpPr>
        <p:spPr bwMode="auto">
          <a:xfrm flipV="1">
            <a:off x="431800" y="1052513"/>
            <a:ext cx="0" cy="530066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8" name="Line 12">
            <a:extLst>
              <a:ext uri="{FF2B5EF4-FFF2-40B4-BE49-F238E27FC236}">
                <a16:creationId xmlns:a16="http://schemas.microsoft.com/office/drawing/2014/main" id="{E5931663-A409-4749-9CCE-61527C977D2F}"/>
              </a:ext>
            </a:extLst>
          </p:cNvPr>
          <p:cNvSpPr>
            <a:spLocks noChangeShapeType="1"/>
          </p:cNvSpPr>
          <p:nvPr userDrawn="1"/>
        </p:nvSpPr>
        <p:spPr bwMode="auto">
          <a:xfrm flipH="1" flipV="1">
            <a:off x="4207934" y="1114425"/>
            <a:ext cx="2117" cy="529590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pic>
        <p:nvPicPr>
          <p:cNvPr id="9" name="Picture 19" descr="bund-forside-uden-billede">
            <a:extLst>
              <a:ext uri="{FF2B5EF4-FFF2-40B4-BE49-F238E27FC236}">
                <a16:creationId xmlns:a16="http://schemas.microsoft.com/office/drawing/2014/main" id="{07974C78-82C6-49B2-BF36-F391F119091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08725"/>
            <a:ext cx="121920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39184" y="188913"/>
            <a:ext cx="10363200" cy="863600"/>
          </a:xfrm>
        </p:spPr>
        <p:txBody>
          <a:bodyPr/>
          <a:lstStyle>
            <a:lvl1pPr algn="l">
              <a:defRPr sz="2800"/>
            </a:lvl1pPr>
          </a:lstStyle>
          <a:p>
            <a:pPr lvl="0"/>
            <a:r>
              <a:rPr lang="da-DK" noProof="0"/>
              <a:t>Klik for at redigere titeltypografi i masteren</a:t>
            </a:r>
          </a:p>
        </p:txBody>
      </p:sp>
      <p:sp>
        <p:nvSpPr>
          <p:cNvPr id="10" name="Rectangle 4">
            <a:extLst>
              <a:ext uri="{FF2B5EF4-FFF2-40B4-BE49-F238E27FC236}">
                <a16:creationId xmlns:a16="http://schemas.microsoft.com/office/drawing/2014/main" id="{C64FA3B4-6A49-4A82-9130-92BC1A022895}"/>
              </a:ext>
            </a:extLst>
          </p:cNvPr>
          <p:cNvSpPr>
            <a:spLocks noGrp="1" noChangeArrowheads="1"/>
          </p:cNvSpPr>
          <p:nvPr>
            <p:ph type="dt" sz="half" idx="10"/>
          </p:nvPr>
        </p:nvSpPr>
        <p:spPr/>
        <p:txBody>
          <a:bodyPr/>
          <a:lstStyle>
            <a:lvl1pPr>
              <a:defRPr/>
            </a:lvl1pPr>
          </a:lstStyle>
          <a:p>
            <a:pPr>
              <a:defRPr/>
            </a:pPr>
            <a:endParaRPr lang="da-DK"/>
          </a:p>
        </p:txBody>
      </p:sp>
      <p:sp>
        <p:nvSpPr>
          <p:cNvPr id="11" name="Rectangle 5">
            <a:extLst>
              <a:ext uri="{FF2B5EF4-FFF2-40B4-BE49-F238E27FC236}">
                <a16:creationId xmlns:a16="http://schemas.microsoft.com/office/drawing/2014/main" id="{88E75E5B-8CA6-403A-9292-695591B41328}"/>
              </a:ext>
            </a:extLst>
          </p:cNvPr>
          <p:cNvSpPr>
            <a:spLocks noGrp="1" noChangeArrowheads="1"/>
          </p:cNvSpPr>
          <p:nvPr>
            <p:ph type="ftr" sz="quarter" idx="11"/>
          </p:nvPr>
        </p:nvSpPr>
        <p:spPr/>
        <p:txBody>
          <a:bodyPr/>
          <a:lstStyle>
            <a:lvl1pPr>
              <a:defRPr/>
            </a:lvl1pPr>
          </a:lstStyle>
          <a:p>
            <a:pPr>
              <a:defRPr/>
            </a:pPr>
            <a:endParaRPr lang="da-DK"/>
          </a:p>
        </p:txBody>
      </p:sp>
      <p:sp>
        <p:nvSpPr>
          <p:cNvPr id="12" name="Rectangle 6">
            <a:extLst>
              <a:ext uri="{FF2B5EF4-FFF2-40B4-BE49-F238E27FC236}">
                <a16:creationId xmlns:a16="http://schemas.microsoft.com/office/drawing/2014/main" id="{315822E2-43EB-4389-9264-C650542E9CDA}"/>
              </a:ext>
            </a:extLst>
          </p:cNvPr>
          <p:cNvSpPr>
            <a:spLocks noGrp="1" noChangeArrowheads="1"/>
          </p:cNvSpPr>
          <p:nvPr>
            <p:ph type="sldNum" sz="quarter" idx="12"/>
          </p:nvPr>
        </p:nvSpPr>
        <p:spPr/>
        <p:txBody>
          <a:bodyPr/>
          <a:lstStyle>
            <a:lvl1pPr>
              <a:defRPr/>
            </a:lvl1pPr>
          </a:lstStyle>
          <a:p>
            <a:pPr>
              <a:defRPr/>
            </a:pPr>
            <a:fld id="{B695F1CC-7402-42B7-AF3F-93BC7602BEBA}" type="slidenum">
              <a:rPr lang="da-DK" altLang="da-DK"/>
              <a:pPr>
                <a:defRPr/>
              </a:pPr>
              <a:t>‹nr.›</a:t>
            </a:fld>
            <a:endParaRPr lang="da-DK" altLang="da-DK"/>
          </a:p>
        </p:txBody>
      </p:sp>
    </p:spTree>
    <p:extLst>
      <p:ext uri="{BB962C8B-B14F-4D97-AF65-F5344CB8AC3E}">
        <p14:creationId xmlns:p14="http://schemas.microsoft.com/office/powerpoint/2010/main" val="328656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Rectangle 4">
            <a:extLst>
              <a:ext uri="{FF2B5EF4-FFF2-40B4-BE49-F238E27FC236}">
                <a16:creationId xmlns:a16="http://schemas.microsoft.com/office/drawing/2014/main" id="{736FFF1B-7E22-4D4E-944A-7023F5367694}"/>
              </a:ext>
            </a:extLst>
          </p:cNvPr>
          <p:cNvSpPr>
            <a:spLocks noGrp="1" noChangeArrowheads="1"/>
          </p:cNvSpPr>
          <p:nvPr>
            <p:ph type="dt" sz="half" idx="10"/>
          </p:nvPr>
        </p:nvSpPr>
        <p:spPr>
          <a:ln/>
        </p:spPr>
        <p:txBody>
          <a:bodyPr/>
          <a:lstStyle>
            <a:lvl1pPr>
              <a:defRPr/>
            </a:lvl1pPr>
          </a:lstStyle>
          <a:p>
            <a:pPr>
              <a:defRPr/>
            </a:pPr>
            <a:endParaRPr lang="da-DK"/>
          </a:p>
        </p:txBody>
      </p:sp>
      <p:sp>
        <p:nvSpPr>
          <p:cNvPr id="5" name="Rectangle 5">
            <a:extLst>
              <a:ext uri="{FF2B5EF4-FFF2-40B4-BE49-F238E27FC236}">
                <a16:creationId xmlns:a16="http://schemas.microsoft.com/office/drawing/2014/main" id="{C16FD338-B291-4F79-97D8-77912EB82112}"/>
              </a:ext>
            </a:extLst>
          </p:cNvPr>
          <p:cNvSpPr>
            <a:spLocks noGrp="1" noChangeArrowheads="1"/>
          </p:cNvSpPr>
          <p:nvPr>
            <p:ph type="ftr" sz="quarter" idx="11"/>
          </p:nvPr>
        </p:nvSpPr>
        <p:spPr>
          <a:ln/>
        </p:spPr>
        <p:txBody>
          <a:bodyPr/>
          <a:lstStyle>
            <a:lvl1pPr>
              <a:defRPr/>
            </a:lvl1pPr>
          </a:lstStyle>
          <a:p>
            <a:pPr>
              <a:defRPr/>
            </a:pPr>
            <a:endParaRPr lang="da-DK"/>
          </a:p>
        </p:txBody>
      </p:sp>
      <p:sp>
        <p:nvSpPr>
          <p:cNvPr id="6" name="Rectangle 6">
            <a:extLst>
              <a:ext uri="{FF2B5EF4-FFF2-40B4-BE49-F238E27FC236}">
                <a16:creationId xmlns:a16="http://schemas.microsoft.com/office/drawing/2014/main" id="{D6A78E71-5D5C-4089-AA10-2C91EC43EA9B}"/>
              </a:ext>
            </a:extLst>
          </p:cNvPr>
          <p:cNvSpPr>
            <a:spLocks noGrp="1" noChangeArrowheads="1"/>
          </p:cNvSpPr>
          <p:nvPr>
            <p:ph type="sldNum" sz="quarter" idx="12"/>
          </p:nvPr>
        </p:nvSpPr>
        <p:spPr>
          <a:ln/>
        </p:spPr>
        <p:txBody>
          <a:bodyPr/>
          <a:lstStyle>
            <a:lvl1pPr>
              <a:defRPr/>
            </a:lvl1pPr>
          </a:lstStyle>
          <a:p>
            <a:pPr>
              <a:defRPr/>
            </a:pPr>
            <a:fld id="{232C691F-9A9C-4716-8C68-3E8C2142D3A6}" type="slidenum">
              <a:rPr lang="da-DK" altLang="da-DK"/>
              <a:pPr>
                <a:defRPr/>
              </a:pPr>
              <a:t>‹nr.›</a:t>
            </a:fld>
            <a:endParaRPr lang="da-DK" altLang="da-DK"/>
          </a:p>
        </p:txBody>
      </p:sp>
    </p:spTree>
    <p:extLst>
      <p:ext uri="{BB962C8B-B14F-4D97-AF65-F5344CB8AC3E}">
        <p14:creationId xmlns:p14="http://schemas.microsoft.com/office/powerpoint/2010/main" val="3354345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839200" y="274639"/>
            <a:ext cx="2743200" cy="5851525"/>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609600" y="274639"/>
            <a:ext cx="8026400" cy="585152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Rectangle 4">
            <a:extLst>
              <a:ext uri="{FF2B5EF4-FFF2-40B4-BE49-F238E27FC236}">
                <a16:creationId xmlns:a16="http://schemas.microsoft.com/office/drawing/2014/main" id="{80B4D8E6-C8BF-4CA9-B814-88935447710E}"/>
              </a:ext>
            </a:extLst>
          </p:cNvPr>
          <p:cNvSpPr>
            <a:spLocks noGrp="1" noChangeArrowheads="1"/>
          </p:cNvSpPr>
          <p:nvPr>
            <p:ph type="dt" sz="half" idx="10"/>
          </p:nvPr>
        </p:nvSpPr>
        <p:spPr>
          <a:ln/>
        </p:spPr>
        <p:txBody>
          <a:bodyPr/>
          <a:lstStyle>
            <a:lvl1pPr>
              <a:defRPr/>
            </a:lvl1pPr>
          </a:lstStyle>
          <a:p>
            <a:pPr>
              <a:defRPr/>
            </a:pPr>
            <a:endParaRPr lang="da-DK"/>
          </a:p>
        </p:txBody>
      </p:sp>
      <p:sp>
        <p:nvSpPr>
          <p:cNvPr id="5" name="Rectangle 5">
            <a:extLst>
              <a:ext uri="{FF2B5EF4-FFF2-40B4-BE49-F238E27FC236}">
                <a16:creationId xmlns:a16="http://schemas.microsoft.com/office/drawing/2014/main" id="{7A2FA9B7-CC0A-4E53-88CB-B0669E5519A0}"/>
              </a:ext>
            </a:extLst>
          </p:cNvPr>
          <p:cNvSpPr>
            <a:spLocks noGrp="1" noChangeArrowheads="1"/>
          </p:cNvSpPr>
          <p:nvPr>
            <p:ph type="ftr" sz="quarter" idx="11"/>
          </p:nvPr>
        </p:nvSpPr>
        <p:spPr>
          <a:ln/>
        </p:spPr>
        <p:txBody>
          <a:bodyPr/>
          <a:lstStyle>
            <a:lvl1pPr>
              <a:defRPr/>
            </a:lvl1pPr>
          </a:lstStyle>
          <a:p>
            <a:pPr>
              <a:defRPr/>
            </a:pPr>
            <a:endParaRPr lang="da-DK"/>
          </a:p>
        </p:txBody>
      </p:sp>
      <p:sp>
        <p:nvSpPr>
          <p:cNvPr id="6" name="Rectangle 6">
            <a:extLst>
              <a:ext uri="{FF2B5EF4-FFF2-40B4-BE49-F238E27FC236}">
                <a16:creationId xmlns:a16="http://schemas.microsoft.com/office/drawing/2014/main" id="{AF23999A-7541-4552-8A58-E14101D34D8C}"/>
              </a:ext>
            </a:extLst>
          </p:cNvPr>
          <p:cNvSpPr>
            <a:spLocks noGrp="1" noChangeArrowheads="1"/>
          </p:cNvSpPr>
          <p:nvPr>
            <p:ph type="sldNum" sz="quarter" idx="12"/>
          </p:nvPr>
        </p:nvSpPr>
        <p:spPr>
          <a:ln/>
        </p:spPr>
        <p:txBody>
          <a:bodyPr/>
          <a:lstStyle>
            <a:lvl1pPr>
              <a:defRPr/>
            </a:lvl1pPr>
          </a:lstStyle>
          <a:p>
            <a:pPr>
              <a:defRPr/>
            </a:pPr>
            <a:fld id="{CC3EC095-C9F3-49D5-82E3-91BB2C10C808}" type="slidenum">
              <a:rPr lang="da-DK" altLang="da-DK"/>
              <a:pPr>
                <a:defRPr/>
              </a:pPr>
              <a:t>‹nr.›</a:t>
            </a:fld>
            <a:endParaRPr lang="da-DK" altLang="da-DK"/>
          </a:p>
        </p:txBody>
      </p:sp>
    </p:spTree>
    <p:extLst>
      <p:ext uri="{BB962C8B-B14F-4D97-AF65-F5344CB8AC3E}">
        <p14:creationId xmlns:p14="http://schemas.microsoft.com/office/powerpoint/2010/main" val="2754998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609601" y="274638"/>
            <a:ext cx="9038167" cy="1143000"/>
          </a:xfrm>
        </p:spPr>
        <p:txBody>
          <a:bodyPr/>
          <a:lstStyle/>
          <a:p>
            <a:r>
              <a:rPr lang="da-DK"/>
              <a:t>Klik for at redigere i master</a:t>
            </a:r>
          </a:p>
        </p:txBody>
      </p:sp>
      <p:sp>
        <p:nvSpPr>
          <p:cNvPr id="3" name="Pladsholder til tekst 2"/>
          <p:cNvSpPr>
            <a:spLocks noGrp="1"/>
          </p:cNvSpPr>
          <p:nvPr>
            <p:ph type="body" sz="half" idx="1"/>
          </p:nvPr>
        </p:nvSpPr>
        <p:spPr>
          <a:xfrm>
            <a:off x="609600" y="1600201"/>
            <a:ext cx="5384800" cy="4525963"/>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600201"/>
            <a:ext cx="5384800" cy="4525963"/>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Rectangle 4">
            <a:extLst>
              <a:ext uri="{FF2B5EF4-FFF2-40B4-BE49-F238E27FC236}">
                <a16:creationId xmlns:a16="http://schemas.microsoft.com/office/drawing/2014/main" id="{1E76E270-AAC5-47AE-AF0A-56AED43EA557}"/>
              </a:ext>
            </a:extLst>
          </p:cNvPr>
          <p:cNvSpPr>
            <a:spLocks noGrp="1" noChangeArrowheads="1"/>
          </p:cNvSpPr>
          <p:nvPr>
            <p:ph type="dt" sz="half" idx="10"/>
          </p:nvPr>
        </p:nvSpPr>
        <p:spPr>
          <a:ln/>
        </p:spPr>
        <p:txBody>
          <a:bodyPr/>
          <a:lstStyle>
            <a:lvl1pPr>
              <a:defRPr/>
            </a:lvl1pPr>
          </a:lstStyle>
          <a:p>
            <a:pPr>
              <a:defRPr/>
            </a:pPr>
            <a:endParaRPr lang="da-DK"/>
          </a:p>
        </p:txBody>
      </p:sp>
      <p:sp>
        <p:nvSpPr>
          <p:cNvPr id="6" name="Rectangle 5">
            <a:extLst>
              <a:ext uri="{FF2B5EF4-FFF2-40B4-BE49-F238E27FC236}">
                <a16:creationId xmlns:a16="http://schemas.microsoft.com/office/drawing/2014/main" id="{D7EB395C-F256-45C0-A7B4-D88F569490EE}"/>
              </a:ext>
            </a:extLst>
          </p:cNvPr>
          <p:cNvSpPr>
            <a:spLocks noGrp="1" noChangeArrowheads="1"/>
          </p:cNvSpPr>
          <p:nvPr>
            <p:ph type="ftr" sz="quarter" idx="11"/>
          </p:nvPr>
        </p:nvSpPr>
        <p:spPr>
          <a:ln/>
        </p:spPr>
        <p:txBody>
          <a:bodyPr/>
          <a:lstStyle>
            <a:lvl1pPr>
              <a:defRPr/>
            </a:lvl1pPr>
          </a:lstStyle>
          <a:p>
            <a:pPr>
              <a:defRPr/>
            </a:pPr>
            <a:endParaRPr lang="da-DK"/>
          </a:p>
        </p:txBody>
      </p:sp>
      <p:sp>
        <p:nvSpPr>
          <p:cNvPr id="7" name="Rectangle 6">
            <a:extLst>
              <a:ext uri="{FF2B5EF4-FFF2-40B4-BE49-F238E27FC236}">
                <a16:creationId xmlns:a16="http://schemas.microsoft.com/office/drawing/2014/main" id="{E6DA368D-595E-42D7-B703-24F1BFA8F45F}"/>
              </a:ext>
            </a:extLst>
          </p:cNvPr>
          <p:cNvSpPr>
            <a:spLocks noGrp="1" noChangeArrowheads="1"/>
          </p:cNvSpPr>
          <p:nvPr>
            <p:ph type="sldNum" sz="quarter" idx="12"/>
          </p:nvPr>
        </p:nvSpPr>
        <p:spPr>
          <a:ln/>
        </p:spPr>
        <p:txBody>
          <a:bodyPr/>
          <a:lstStyle>
            <a:lvl1pPr>
              <a:defRPr/>
            </a:lvl1pPr>
          </a:lstStyle>
          <a:p>
            <a:pPr>
              <a:defRPr/>
            </a:pPr>
            <a:fld id="{3172C9DB-ABF7-44FB-AD38-0E3EA7EED33E}" type="slidenum">
              <a:rPr lang="da-DK" altLang="da-DK"/>
              <a:pPr>
                <a:defRPr/>
              </a:pPr>
              <a:t>‹nr.›</a:t>
            </a:fld>
            <a:endParaRPr lang="da-DK" altLang="da-DK"/>
          </a:p>
        </p:txBody>
      </p:sp>
    </p:spTree>
    <p:extLst>
      <p:ext uri="{BB962C8B-B14F-4D97-AF65-F5344CB8AC3E}">
        <p14:creationId xmlns:p14="http://schemas.microsoft.com/office/powerpoint/2010/main" val="2895775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Rectangle 4">
            <a:extLst>
              <a:ext uri="{FF2B5EF4-FFF2-40B4-BE49-F238E27FC236}">
                <a16:creationId xmlns:a16="http://schemas.microsoft.com/office/drawing/2014/main" id="{5B65B52E-1532-48B9-BCA7-167293D00405}"/>
              </a:ext>
            </a:extLst>
          </p:cNvPr>
          <p:cNvSpPr>
            <a:spLocks noGrp="1" noChangeArrowheads="1"/>
          </p:cNvSpPr>
          <p:nvPr>
            <p:ph type="dt" sz="half" idx="10"/>
          </p:nvPr>
        </p:nvSpPr>
        <p:spPr>
          <a:ln/>
        </p:spPr>
        <p:txBody>
          <a:bodyPr/>
          <a:lstStyle>
            <a:lvl1pPr>
              <a:defRPr/>
            </a:lvl1pPr>
          </a:lstStyle>
          <a:p>
            <a:pPr>
              <a:defRPr/>
            </a:pPr>
            <a:endParaRPr lang="da-DK"/>
          </a:p>
        </p:txBody>
      </p:sp>
      <p:sp>
        <p:nvSpPr>
          <p:cNvPr id="5" name="Rectangle 5">
            <a:extLst>
              <a:ext uri="{FF2B5EF4-FFF2-40B4-BE49-F238E27FC236}">
                <a16:creationId xmlns:a16="http://schemas.microsoft.com/office/drawing/2014/main" id="{0AE5922C-03A0-4293-822A-DE8EA4FBC8C1}"/>
              </a:ext>
            </a:extLst>
          </p:cNvPr>
          <p:cNvSpPr>
            <a:spLocks noGrp="1" noChangeArrowheads="1"/>
          </p:cNvSpPr>
          <p:nvPr>
            <p:ph type="ftr" sz="quarter" idx="11"/>
          </p:nvPr>
        </p:nvSpPr>
        <p:spPr>
          <a:ln/>
        </p:spPr>
        <p:txBody>
          <a:bodyPr/>
          <a:lstStyle>
            <a:lvl1pPr>
              <a:defRPr/>
            </a:lvl1pPr>
          </a:lstStyle>
          <a:p>
            <a:pPr>
              <a:defRPr/>
            </a:pPr>
            <a:endParaRPr lang="da-DK"/>
          </a:p>
        </p:txBody>
      </p:sp>
      <p:sp>
        <p:nvSpPr>
          <p:cNvPr id="6" name="Rectangle 6">
            <a:extLst>
              <a:ext uri="{FF2B5EF4-FFF2-40B4-BE49-F238E27FC236}">
                <a16:creationId xmlns:a16="http://schemas.microsoft.com/office/drawing/2014/main" id="{05AE502E-C924-4366-9826-BB057DDB017E}"/>
              </a:ext>
            </a:extLst>
          </p:cNvPr>
          <p:cNvSpPr>
            <a:spLocks noGrp="1" noChangeArrowheads="1"/>
          </p:cNvSpPr>
          <p:nvPr>
            <p:ph type="sldNum" sz="quarter" idx="12"/>
          </p:nvPr>
        </p:nvSpPr>
        <p:spPr>
          <a:ln/>
        </p:spPr>
        <p:txBody>
          <a:bodyPr/>
          <a:lstStyle>
            <a:lvl1pPr>
              <a:defRPr/>
            </a:lvl1pPr>
          </a:lstStyle>
          <a:p>
            <a:pPr>
              <a:defRPr/>
            </a:pPr>
            <a:fld id="{B63FA26C-B667-48D8-B5BC-F58FBBB8542D}" type="slidenum">
              <a:rPr lang="da-DK" altLang="da-DK"/>
              <a:pPr>
                <a:defRPr/>
              </a:pPr>
              <a:t>‹nr.›</a:t>
            </a:fld>
            <a:endParaRPr lang="da-DK" altLang="da-DK"/>
          </a:p>
        </p:txBody>
      </p:sp>
    </p:spTree>
    <p:extLst>
      <p:ext uri="{BB962C8B-B14F-4D97-AF65-F5344CB8AC3E}">
        <p14:creationId xmlns:p14="http://schemas.microsoft.com/office/powerpoint/2010/main" val="136744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i master</a:t>
            </a:r>
          </a:p>
        </p:txBody>
      </p:sp>
      <p:sp>
        <p:nvSpPr>
          <p:cNvPr id="4" name="Rectangle 4">
            <a:extLst>
              <a:ext uri="{FF2B5EF4-FFF2-40B4-BE49-F238E27FC236}">
                <a16:creationId xmlns:a16="http://schemas.microsoft.com/office/drawing/2014/main" id="{FFF91791-66C1-4E2A-B8F5-0A3C248C5D77}"/>
              </a:ext>
            </a:extLst>
          </p:cNvPr>
          <p:cNvSpPr>
            <a:spLocks noGrp="1" noChangeArrowheads="1"/>
          </p:cNvSpPr>
          <p:nvPr>
            <p:ph type="dt" sz="half" idx="10"/>
          </p:nvPr>
        </p:nvSpPr>
        <p:spPr>
          <a:ln/>
        </p:spPr>
        <p:txBody>
          <a:bodyPr/>
          <a:lstStyle>
            <a:lvl1pPr>
              <a:defRPr/>
            </a:lvl1pPr>
          </a:lstStyle>
          <a:p>
            <a:pPr>
              <a:defRPr/>
            </a:pPr>
            <a:endParaRPr lang="da-DK"/>
          </a:p>
        </p:txBody>
      </p:sp>
      <p:sp>
        <p:nvSpPr>
          <p:cNvPr id="5" name="Rectangle 5">
            <a:extLst>
              <a:ext uri="{FF2B5EF4-FFF2-40B4-BE49-F238E27FC236}">
                <a16:creationId xmlns:a16="http://schemas.microsoft.com/office/drawing/2014/main" id="{FEC7BEDD-5E48-4724-818B-C72AAEF7CC85}"/>
              </a:ext>
            </a:extLst>
          </p:cNvPr>
          <p:cNvSpPr>
            <a:spLocks noGrp="1" noChangeArrowheads="1"/>
          </p:cNvSpPr>
          <p:nvPr>
            <p:ph type="ftr" sz="quarter" idx="11"/>
          </p:nvPr>
        </p:nvSpPr>
        <p:spPr>
          <a:ln/>
        </p:spPr>
        <p:txBody>
          <a:bodyPr/>
          <a:lstStyle>
            <a:lvl1pPr>
              <a:defRPr/>
            </a:lvl1pPr>
          </a:lstStyle>
          <a:p>
            <a:pPr>
              <a:defRPr/>
            </a:pPr>
            <a:endParaRPr lang="da-DK"/>
          </a:p>
        </p:txBody>
      </p:sp>
      <p:sp>
        <p:nvSpPr>
          <p:cNvPr id="6" name="Rectangle 6">
            <a:extLst>
              <a:ext uri="{FF2B5EF4-FFF2-40B4-BE49-F238E27FC236}">
                <a16:creationId xmlns:a16="http://schemas.microsoft.com/office/drawing/2014/main" id="{87E8937A-1D48-4E72-A87A-1811B39E3F9A}"/>
              </a:ext>
            </a:extLst>
          </p:cNvPr>
          <p:cNvSpPr>
            <a:spLocks noGrp="1" noChangeArrowheads="1"/>
          </p:cNvSpPr>
          <p:nvPr>
            <p:ph type="sldNum" sz="quarter" idx="12"/>
          </p:nvPr>
        </p:nvSpPr>
        <p:spPr>
          <a:ln/>
        </p:spPr>
        <p:txBody>
          <a:bodyPr/>
          <a:lstStyle>
            <a:lvl1pPr>
              <a:defRPr/>
            </a:lvl1pPr>
          </a:lstStyle>
          <a:p>
            <a:pPr>
              <a:defRPr/>
            </a:pPr>
            <a:fld id="{88F3D5D6-F824-4113-A590-8ADD262F802C}" type="slidenum">
              <a:rPr lang="da-DK" altLang="da-DK"/>
              <a:pPr>
                <a:defRPr/>
              </a:pPr>
              <a:t>‹nr.›</a:t>
            </a:fld>
            <a:endParaRPr lang="da-DK" altLang="da-DK"/>
          </a:p>
        </p:txBody>
      </p:sp>
    </p:spTree>
    <p:extLst>
      <p:ext uri="{BB962C8B-B14F-4D97-AF65-F5344CB8AC3E}">
        <p14:creationId xmlns:p14="http://schemas.microsoft.com/office/powerpoint/2010/main" val="4260973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Rectangle 4">
            <a:extLst>
              <a:ext uri="{FF2B5EF4-FFF2-40B4-BE49-F238E27FC236}">
                <a16:creationId xmlns:a16="http://schemas.microsoft.com/office/drawing/2014/main" id="{3CC6C8C0-D288-459A-83CB-898A53F67B7E}"/>
              </a:ext>
            </a:extLst>
          </p:cNvPr>
          <p:cNvSpPr>
            <a:spLocks noGrp="1" noChangeArrowheads="1"/>
          </p:cNvSpPr>
          <p:nvPr>
            <p:ph type="dt" sz="half" idx="10"/>
          </p:nvPr>
        </p:nvSpPr>
        <p:spPr>
          <a:ln/>
        </p:spPr>
        <p:txBody>
          <a:bodyPr/>
          <a:lstStyle>
            <a:lvl1pPr>
              <a:defRPr/>
            </a:lvl1pPr>
          </a:lstStyle>
          <a:p>
            <a:pPr>
              <a:defRPr/>
            </a:pPr>
            <a:endParaRPr lang="da-DK"/>
          </a:p>
        </p:txBody>
      </p:sp>
      <p:sp>
        <p:nvSpPr>
          <p:cNvPr id="6" name="Rectangle 5">
            <a:extLst>
              <a:ext uri="{FF2B5EF4-FFF2-40B4-BE49-F238E27FC236}">
                <a16:creationId xmlns:a16="http://schemas.microsoft.com/office/drawing/2014/main" id="{ABD53696-746E-468C-A513-2ED404A3C537}"/>
              </a:ext>
            </a:extLst>
          </p:cNvPr>
          <p:cNvSpPr>
            <a:spLocks noGrp="1" noChangeArrowheads="1"/>
          </p:cNvSpPr>
          <p:nvPr>
            <p:ph type="ftr" sz="quarter" idx="11"/>
          </p:nvPr>
        </p:nvSpPr>
        <p:spPr>
          <a:ln/>
        </p:spPr>
        <p:txBody>
          <a:bodyPr/>
          <a:lstStyle>
            <a:lvl1pPr>
              <a:defRPr/>
            </a:lvl1pPr>
          </a:lstStyle>
          <a:p>
            <a:pPr>
              <a:defRPr/>
            </a:pPr>
            <a:endParaRPr lang="da-DK"/>
          </a:p>
        </p:txBody>
      </p:sp>
      <p:sp>
        <p:nvSpPr>
          <p:cNvPr id="7" name="Rectangle 6">
            <a:extLst>
              <a:ext uri="{FF2B5EF4-FFF2-40B4-BE49-F238E27FC236}">
                <a16:creationId xmlns:a16="http://schemas.microsoft.com/office/drawing/2014/main" id="{F53F1C9A-96B8-45E1-9202-087CBB4EC323}"/>
              </a:ext>
            </a:extLst>
          </p:cNvPr>
          <p:cNvSpPr>
            <a:spLocks noGrp="1" noChangeArrowheads="1"/>
          </p:cNvSpPr>
          <p:nvPr>
            <p:ph type="sldNum" sz="quarter" idx="12"/>
          </p:nvPr>
        </p:nvSpPr>
        <p:spPr>
          <a:ln/>
        </p:spPr>
        <p:txBody>
          <a:bodyPr/>
          <a:lstStyle>
            <a:lvl1pPr>
              <a:defRPr/>
            </a:lvl1pPr>
          </a:lstStyle>
          <a:p>
            <a:pPr>
              <a:defRPr/>
            </a:pPr>
            <a:fld id="{C03165FA-C979-44E7-943D-917AAB61DD44}" type="slidenum">
              <a:rPr lang="da-DK" altLang="da-DK"/>
              <a:pPr>
                <a:defRPr/>
              </a:pPr>
              <a:t>‹nr.›</a:t>
            </a:fld>
            <a:endParaRPr lang="da-DK" altLang="da-DK"/>
          </a:p>
        </p:txBody>
      </p:sp>
    </p:spTree>
    <p:extLst>
      <p:ext uri="{BB962C8B-B14F-4D97-AF65-F5344CB8AC3E}">
        <p14:creationId xmlns:p14="http://schemas.microsoft.com/office/powerpoint/2010/main" val="1747012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Rectangle 4">
            <a:extLst>
              <a:ext uri="{FF2B5EF4-FFF2-40B4-BE49-F238E27FC236}">
                <a16:creationId xmlns:a16="http://schemas.microsoft.com/office/drawing/2014/main" id="{5A433C46-F2A8-48B1-BAF7-8D170CDFC86C}"/>
              </a:ext>
            </a:extLst>
          </p:cNvPr>
          <p:cNvSpPr>
            <a:spLocks noGrp="1" noChangeArrowheads="1"/>
          </p:cNvSpPr>
          <p:nvPr>
            <p:ph type="dt" sz="half" idx="10"/>
          </p:nvPr>
        </p:nvSpPr>
        <p:spPr>
          <a:ln/>
        </p:spPr>
        <p:txBody>
          <a:bodyPr/>
          <a:lstStyle>
            <a:lvl1pPr>
              <a:defRPr/>
            </a:lvl1pPr>
          </a:lstStyle>
          <a:p>
            <a:pPr>
              <a:defRPr/>
            </a:pPr>
            <a:endParaRPr lang="da-DK"/>
          </a:p>
        </p:txBody>
      </p:sp>
      <p:sp>
        <p:nvSpPr>
          <p:cNvPr id="8" name="Rectangle 5">
            <a:extLst>
              <a:ext uri="{FF2B5EF4-FFF2-40B4-BE49-F238E27FC236}">
                <a16:creationId xmlns:a16="http://schemas.microsoft.com/office/drawing/2014/main" id="{5DCDC180-D3E3-4250-8722-B61EF71670F4}"/>
              </a:ext>
            </a:extLst>
          </p:cNvPr>
          <p:cNvSpPr>
            <a:spLocks noGrp="1" noChangeArrowheads="1"/>
          </p:cNvSpPr>
          <p:nvPr>
            <p:ph type="ftr" sz="quarter" idx="11"/>
          </p:nvPr>
        </p:nvSpPr>
        <p:spPr>
          <a:ln/>
        </p:spPr>
        <p:txBody>
          <a:bodyPr/>
          <a:lstStyle>
            <a:lvl1pPr>
              <a:defRPr/>
            </a:lvl1pPr>
          </a:lstStyle>
          <a:p>
            <a:pPr>
              <a:defRPr/>
            </a:pPr>
            <a:endParaRPr lang="da-DK"/>
          </a:p>
        </p:txBody>
      </p:sp>
      <p:sp>
        <p:nvSpPr>
          <p:cNvPr id="9" name="Rectangle 6">
            <a:extLst>
              <a:ext uri="{FF2B5EF4-FFF2-40B4-BE49-F238E27FC236}">
                <a16:creationId xmlns:a16="http://schemas.microsoft.com/office/drawing/2014/main" id="{041734E2-5CD7-481F-9BD1-4AE96F5252F2}"/>
              </a:ext>
            </a:extLst>
          </p:cNvPr>
          <p:cNvSpPr>
            <a:spLocks noGrp="1" noChangeArrowheads="1"/>
          </p:cNvSpPr>
          <p:nvPr>
            <p:ph type="sldNum" sz="quarter" idx="12"/>
          </p:nvPr>
        </p:nvSpPr>
        <p:spPr>
          <a:ln/>
        </p:spPr>
        <p:txBody>
          <a:bodyPr/>
          <a:lstStyle>
            <a:lvl1pPr>
              <a:defRPr/>
            </a:lvl1pPr>
          </a:lstStyle>
          <a:p>
            <a:pPr>
              <a:defRPr/>
            </a:pPr>
            <a:fld id="{E1F18B20-30B7-4BFC-842B-B14859E42B1B}" type="slidenum">
              <a:rPr lang="da-DK" altLang="da-DK"/>
              <a:pPr>
                <a:defRPr/>
              </a:pPr>
              <a:t>‹nr.›</a:t>
            </a:fld>
            <a:endParaRPr lang="da-DK" altLang="da-DK"/>
          </a:p>
        </p:txBody>
      </p:sp>
    </p:spTree>
    <p:extLst>
      <p:ext uri="{BB962C8B-B14F-4D97-AF65-F5344CB8AC3E}">
        <p14:creationId xmlns:p14="http://schemas.microsoft.com/office/powerpoint/2010/main" val="1900568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Rectangle 4">
            <a:extLst>
              <a:ext uri="{FF2B5EF4-FFF2-40B4-BE49-F238E27FC236}">
                <a16:creationId xmlns:a16="http://schemas.microsoft.com/office/drawing/2014/main" id="{C1DE1B71-B904-4B68-B01E-740DAEECE492}"/>
              </a:ext>
            </a:extLst>
          </p:cNvPr>
          <p:cNvSpPr>
            <a:spLocks noGrp="1" noChangeArrowheads="1"/>
          </p:cNvSpPr>
          <p:nvPr>
            <p:ph type="dt" sz="half" idx="10"/>
          </p:nvPr>
        </p:nvSpPr>
        <p:spPr>
          <a:ln/>
        </p:spPr>
        <p:txBody>
          <a:bodyPr/>
          <a:lstStyle>
            <a:lvl1pPr>
              <a:defRPr/>
            </a:lvl1pPr>
          </a:lstStyle>
          <a:p>
            <a:pPr>
              <a:defRPr/>
            </a:pPr>
            <a:endParaRPr lang="da-DK"/>
          </a:p>
        </p:txBody>
      </p:sp>
      <p:sp>
        <p:nvSpPr>
          <p:cNvPr id="4" name="Rectangle 5">
            <a:extLst>
              <a:ext uri="{FF2B5EF4-FFF2-40B4-BE49-F238E27FC236}">
                <a16:creationId xmlns:a16="http://schemas.microsoft.com/office/drawing/2014/main" id="{75399462-CC3D-4156-87BA-C196F931259B}"/>
              </a:ext>
            </a:extLst>
          </p:cNvPr>
          <p:cNvSpPr>
            <a:spLocks noGrp="1" noChangeArrowheads="1"/>
          </p:cNvSpPr>
          <p:nvPr>
            <p:ph type="ftr" sz="quarter" idx="11"/>
          </p:nvPr>
        </p:nvSpPr>
        <p:spPr>
          <a:ln/>
        </p:spPr>
        <p:txBody>
          <a:bodyPr/>
          <a:lstStyle>
            <a:lvl1pPr>
              <a:defRPr/>
            </a:lvl1pPr>
          </a:lstStyle>
          <a:p>
            <a:pPr>
              <a:defRPr/>
            </a:pPr>
            <a:endParaRPr lang="da-DK"/>
          </a:p>
        </p:txBody>
      </p:sp>
      <p:sp>
        <p:nvSpPr>
          <p:cNvPr id="5" name="Rectangle 6">
            <a:extLst>
              <a:ext uri="{FF2B5EF4-FFF2-40B4-BE49-F238E27FC236}">
                <a16:creationId xmlns:a16="http://schemas.microsoft.com/office/drawing/2014/main" id="{8201C3BB-BB1C-4863-9B43-9DFC449249CA}"/>
              </a:ext>
            </a:extLst>
          </p:cNvPr>
          <p:cNvSpPr>
            <a:spLocks noGrp="1" noChangeArrowheads="1"/>
          </p:cNvSpPr>
          <p:nvPr>
            <p:ph type="sldNum" sz="quarter" idx="12"/>
          </p:nvPr>
        </p:nvSpPr>
        <p:spPr>
          <a:ln/>
        </p:spPr>
        <p:txBody>
          <a:bodyPr/>
          <a:lstStyle>
            <a:lvl1pPr>
              <a:defRPr/>
            </a:lvl1pPr>
          </a:lstStyle>
          <a:p>
            <a:pPr>
              <a:defRPr/>
            </a:pPr>
            <a:fld id="{4B3EC265-3188-46E5-A906-6000F0FC4495}" type="slidenum">
              <a:rPr lang="da-DK" altLang="da-DK"/>
              <a:pPr>
                <a:defRPr/>
              </a:pPr>
              <a:t>‹nr.›</a:t>
            </a:fld>
            <a:endParaRPr lang="da-DK" altLang="da-DK"/>
          </a:p>
        </p:txBody>
      </p:sp>
    </p:spTree>
    <p:extLst>
      <p:ext uri="{BB962C8B-B14F-4D97-AF65-F5344CB8AC3E}">
        <p14:creationId xmlns:p14="http://schemas.microsoft.com/office/powerpoint/2010/main" val="1879157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41EEA94-995A-4A99-BC8D-3BE880D6505A}"/>
              </a:ext>
            </a:extLst>
          </p:cNvPr>
          <p:cNvSpPr>
            <a:spLocks noGrp="1" noChangeArrowheads="1"/>
          </p:cNvSpPr>
          <p:nvPr>
            <p:ph type="dt" sz="half" idx="10"/>
          </p:nvPr>
        </p:nvSpPr>
        <p:spPr>
          <a:ln/>
        </p:spPr>
        <p:txBody>
          <a:bodyPr/>
          <a:lstStyle>
            <a:lvl1pPr>
              <a:defRPr/>
            </a:lvl1pPr>
          </a:lstStyle>
          <a:p>
            <a:pPr>
              <a:defRPr/>
            </a:pPr>
            <a:endParaRPr lang="da-DK"/>
          </a:p>
        </p:txBody>
      </p:sp>
      <p:sp>
        <p:nvSpPr>
          <p:cNvPr id="3" name="Rectangle 5">
            <a:extLst>
              <a:ext uri="{FF2B5EF4-FFF2-40B4-BE49-F238E27FC236}">
                <a16:creationId xmlns:a16="http://schemas.microsoft.com/office/drawing/2014/main" id="{889C8DD4-B39F-459C-81EA-A3EB30001036}"/>
              </a:ext>
            </a:extLst>
          </p:cNvPr>
          <p:cNvSpPr>
            <a:spLocks noGrp="1" noChangeArrowheads="1"/>
          </p:cNvSpPr>
          <p:nvPr>
            <p:ph type="ftr" sz="quarter" idx="11"/>
          </p:nvPr>
        </p:nvSpPr>
        <p:spPr>
          <a:ln/>
        </p:spPr>
        <p:txBody>
          <a:bodyPr/>
          <a:lstStyle>
            <a:lvl1pPr>
              <a:defRPr/>
            </a:lvl1pPr>
          </a:lstStyle>
          <a:p>
            <a:pPr>
              <a:defRPr/>
            </a:pPr>
            <a:endParaRPr lang="da-DK"/>
          </a:p>
        </p:txBody>
      </p:sp>
      <p:sp>
        <p:nvSpPr>
          <p:cNvPr id="4" name="Rectangle 6">
            <a:extLst>
              <a:ext uri="{FF2B5EF4-FFF2-40B4-BE49-F238E27FC236}">
                <a16:creationId xmlns:a16="http://schemas.microsoft.com/office/drawing/2014/main" id="{A3CBACDC-B837-4DFF-A7DD-D7FB3C0ABB3D}"/>
              </a:ext>
            </a:extLst>
          </p:cNvPr>
          <p:cNvSpPr>
            <a:spLocks noGrp="1" noChangeArrowheads="1"/>
          </p:cNvSpPr>
          <p:nvPr>
            <p:ph type="sldNum" sz="quarter" idx="12"/>
          </p:nvPr>
        </p:nvSpPr>
        <p:spPr>
          <a:ln/>
        </p:spPr>
        <p:txBody>
          <a:bodyPr/>
          <a:lstStyle>
            <a:lvl1pPr>
              <a:defRPr/>
            </a:lvl1pPr>
          </a:lstStyle>
          <a:p>
            <a:pPr>
              <a:defRPr/>
            </a:pPr>
            <a:fld id="{02E83230-32EF-4008-A1F5-DC7128F4C54E}" type="slidenum">
              <a:rPr lang="da-DK" altLang="da-DK"/>
              <a:pPr>
                <a:defRPr/>
              </a:pPr>
              <a:t>‹nr.›</a:t>
            </a:fld>
            <a:endParaRPr lang="da-DK" altLang="da-DK"/>
          </a:p>
        </p:txBody>
      </p:sp>
    </p:spTree>
    <p:extLst>
      <p:ext uri="{BB962C8B-B14F-4D97-AF65-F5344CB8AC3E}">
        <p14:creationId xmlns:p14="http://schemas.microsoft.com/office/powerpoint/2010/main" val="3215681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Rectangle 4">
            <a:extLst>
              <a:ext uri="{FF2B5EF4-FFF2-40B4-BE49-F238E27FC236}">
                <a16:creationId xmlns:a16="http://schemas.microsoft.com/office/drawing/2014/main" id="{B8BF3314-6D4B-4216-A59E-EE4F7F1BB2AD}"/>
              </a:ext>
            </a:extLst>
          </p:cNvPr>
          <p:cNvSpPr>
            <a:spLocks noGrp="1" noChangeArrowheads="1"/>
          </p:cNvSpPr>
          <p:nvPr>
            <p:ph type="dt" sz="half" idx="10"/>
          </p:nvPr>
        </p:nvSpPr>
        <p:spPr>
          <a:ln/>
        </p:spPr>
        <p:txBody>
          <a:bodyPr/>
          <a:lstStyle>
            <a:lvl1pPr>
              <a:defRPr/>
            </a:lvl1pPr>
          </a:lstStyle>
          <a:p>
            <a:pPr>
              <a:defRPr/>
            </a:pPr>
            <a:endParaRPr lang="da-DK"/>
          </a:p>
        </p:txBody>
      </p:sp>
      <p:sp>
        <p:nvSpPr>
          <p:cNvPr id="6" name="Rectangle 5">
            <a:extLst>
              <a:ext uri="{FF2B5EF4-FFF2-40B4-BE49-F238E27FC236}">
                <a16:creationId xmlns:a16="http://schemas.microsoft.com/office/drawing/2014/main" id="{8C874853-E95B-4610-8977-D085C7E82C16}"/>
              </a:ext>
            </a:extLst>
          </p:cNvPr>
          <p:cNvSpPr>
            <a:spLocks noGrp="1" noChangeArrowheads="1"/>
          </p:cNvSpPr>
          <p:nvPr>
            <p:ph type="ftr" sz="quarter" idx="11"/>
          </p:nvPr>
        </p:nvSpPr>
        <p:spPr>
          <a:ln/>
        </p:spPr>
        <p:txBody>
          <a:bodyPr/>
          <a:lstStyle>
            <a:lvl1pPr>
              <a:defRPr/>
            </a:lvl1pPr>
          </a:lstStyle>
          <a:p>
            <a:pPr>
              <a:defRPr/>
            </a:pPr>
            <a:endParaRPr lang="da-DK"/>
          </a:p>
        </p:txBody>
      </p:sp>
      <p:sp>
        <p:nvSpPr>
          <p:cNvPr id="7" name="Rectangle 6">
            <a:extLst>
              <a:ext uri="{FF2B5EF4-FFF2-40B4-BE49-F238E27FC236}">
                <a16:creationId xmlns:a16="http://schemas.microsoft.com/office/drawing/2014/main" id="{7FA4E84B-1119-4D66-B2EE-215885B0B5E4}"/>
              </a:ext>
            </a:extLst>
          </p:cNvPr>
          <p:cNvSpPr>
            <a:spLocks noGrp="1" noChangeArrowheads="1"/>
          </p:cNvSpPr>
          <p:nvPr>
            <p:ph type="sldNum" sz="quarter" idx="12"/>
          </p:nvPr>
        </p:nvSpPr>
        <p:spPr>
          <a:ln/>
        </p:spPr>
        <p:txBody>
          <a:bodyPr/>
          <a:lstStyle>
            <a:lvl1pPr>
              <a:defRPr/>
            </a:lvl1pPr>
          </a:lstStyle>
          <a:p>
            <a:pPr>
              <a:defRPr/>
            </a:pPr>
            <a:fld id="{EF8D525B-B5B1-4A37-9CB5-3F4395880304}" type="slidenum">
              <a:rPr lang="da-DK" altLang="da-DK"/>
              <a:pPr>
                <a:defRPr/>
              </a:pPr>
              <a:t>‹nr.›</a:t>
            </a:fld>
            <a:endParaRPr lang="da-DK" altLang="da-DK"/>
          </a:p>
        </p:txBody>
      </p:sp>
    </p:spTree>
    <p:extLst>
      <p:ext uri="{BB962C8B-B14F-4D97-AF65-F5344CB8AC3E}">
        <p14:creationId xmlns:p14="http://schemas.microsoft.com/office/powerpoint/2010/main" val="3087109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Rectangle 4">
            <a:extLst>
              <a:ext uri="{FF2B5EF4-FFF2-40B4-BE49-F238E27FC236}">
                <a16:creationId xmlns:a16="http://schemas.microsoft.com/office/drawing/2014/main" id="{71BA348E-18D1-4B83-BEB3-D24FB62CED4C}"/>
              </a:ext>
            </a:extLst>
          </p:cNvPr>
          <p:cNvSpPr>
            <a:spLocks noGrp="1" noChangeArrowheads="1"/>
          </p:cNvSpPr>
          <p:nvPr>
            <p:ph type="dt" sz="half" idx="10"/>
          </p:nvPr>
        </p:nvSpPr>
        <p:spPr>
          <a:ln/>
        </p:spPr>
        <p:txBody>
          <a:bodyPr/>
          <a:lstStyle>
            <a:lvl1pPr>
              <a:defRPr/>
            </a:lvl1pPr>
          </a:lstStyle>
          <a:p>
            <a:pPr>
              <a:defRPr/>
            </a:pPr>
            <a:endParaRPr lang="da-DK"/>
          </a:p>
        </p:txBody>
      </p:sp>
      <p:sp>
        <p:nvSpPr>
          <p:cNvPr id="6" name="Rectangle 5">
            <a:extLst>
              <a:ext uri="{FF2B5EF4-FFF2-40B4-BE49-F238E27FC236}">
                <a16:creationId xmlns:a16="http://schemas.microsoft.com/office/drawing/2014/main" id="{94E68B20-3AAD-4601-8040-955C954FE9E5}"/>
              </a:ext>
            </a:extLst>
          </p:cNvPr>
          <p:cNvSpPr>
            <a:spLocks noGrp="1" noChangeArrowheads="1"/>
          </p:cNvSpPr>
          <p:nvPr>
            <p:ph type="ftr" sz="quarter" idx="11"/>
          </p:nvPr>
        </p:nvSpPr>
        <p:spPr>
          <a:ln/>
        </p:spPr>
        <p:txBody>
          <a:bodyPr/>
          <a:lstStyle>
            <a:lvl1pPr>
              <a:defRPr/>
            </a:lvl1pPr>
          </a:lstStyle>
          <a:p>
            <a:pPr>
              <a:defRPr/>
            </a:pPr>
            <a:endParaRPr lang="da-DK"/>
          </a:p>
        </p:txBody>
      </p:sp>
      <p:sp>
        <p:nvSpPr>
          <p:cNvPr id="7" name="Rectangle 6">
            <a:extLst>
              <a:ext uri="{FF2B5EF4-FFF2-40B4-BE49-F238E27FC236}">
                <a16:creationId xmlns:a16="http://schemas.microsoft.com/office/drawing/2014/main" id="{FF7CF8B2-459F-4BF2-8A9F-C4CE82E61922}"/>
              </a:ext>
            </a:extLst>
          </p:cNvPr>
          <p:cNvSpPr>
            <a:spLocks noGrp="1" noChangeArrowheads="1"/>
          </p:cNvSpPr>
          <p:nvPr>
            <p:ph type="sldNum" sz="quarter" idx="12"/>
          </p:nvPr>
        </p:nvSpPr>
        <p:spPr>
          <a:ln/>
        </p:spPr>
        <p:txBody>
          <a:bodyPr/>
          <a:lstStyle>
            <a:lvl1pPr>
              <a:defRPr/>
            </a:lvl1pPr>
          </a:lstStyle>
          <a:p>
            <a:pPr>
              <a:defRPr/>
            </a:pPr>
            <a:fld id="{CCFE21F4-730B-4081-BC43-1D25108B11D0}" type="slidenum">
              <a:rPr lang="da-DK" altLang="da-DK"/>
              <a:pPr>
                <a:defRPr/>
              </a:pPr>
              <a:t>‹nr.›</a:t>
            </a:fld>
            <a:endParaRPr lang="da-DK" altLang="da-DK"/>
          </a:p>
        </p:txBody>
      </p:sp>
    </p:spTree>
    <p:extLst>
      <p:ext uri="{BB962C8B-B14F-4D97-AF65-F5344CB8AC3E}">
        <p14:creationId xmlns:p14="http://schemas.microsoft.com/office/powerpoint/2010/main" val="2553758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7C8ABCF-5AC2-48BB-BD2E-9E2C99782519}"/>
              </a:ext>
            </a:extLst>
          </p:cNvPr>
          <p:cNvSpPr>
            <a:spLocks noGrp="1" noChangeArrowheads="1"/>
          </p:cNvSpPr>
          <p:nvPr>
            <p:ph type="title"/>
          </p:nvPr>
        </p:nvSpPr>
        <p:spPr bwMode="auto">
          <a:xfrm>
            <a:off x="609601" y="274638"/>
            <a:ext cx="90381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a-DK" altLang="da-DK"/>
              <a:t>Klik for at redigere titeltypografi i masteren</a:t>
            </a:r>
          </a:p>
        </p:txBody>
      </p:sp>
      <p:sp>
        <p:nvSpPr>
          <p:cNvPr id="1027" name="Rectangle 3">
            <a:extLst>
              <a:ext uri="{FF2B5EF4-FFF2-40B4-BE49-F238E27FC236}">
                <a16:creationId xmlns:a16="http://schemas.microsoft.com/office/drawing/2014/main" id="{2397CF73-6712-428F-B57A-887B34926890}"/>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1028" name="Rectangle 4">
            <a:extLst>
              <a:ext uri="{FF2B5EF4-FFF2-40B4-BE49-F238E27FC236}">
                <a16:creationId xmlns:a16="http://schemas.microsoft.com/office/drawing/2014/main" id="{A11C0CD2-4238-4546-88FF-A1111884BB3A}"/>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atin typeface="Arial" charset="0"/>
                <a:cs typeface="+mn-cs"/>
              </a:defRPr>
            </a:lvl1pPr>
          </a:lstStyle>
          <a:p>
            <a:pPr>
              <a:defRPr/>
            </a:pPr>
            <a:endParaRPr lang="da-DK"/>
          </a:p>
        </p:txBody>
      </p:sp>
      <p:sp>
        <p:nvSpPr>
          <p:cNvPr id="1029" name="Rectangle 5">
            <a:extLst>
              <a:ext uri="{FF2B5EF4-FFF2-40B4-BE49-F238E27FC236}">
                <a16:creationId xmlns:a16="http://schemas.microsoft.com/office/drawing/2014/main" id="{ABDD4555-0DA0-4E40-A2DE-8A5607C04384}"/>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da-DK"/>
          </a:p>
        </p:txBody>
      </p:sp>
      <p:sp>
        <p:nvSpPr>
          <p:cNvPr id="1030" name="Rectangle 6">
            <a:extLst>
              <a:ext uri="{FF2B5EF4-FFF2-40B4-BE49-F238E27FC236}">
                <a16:creationId xmlns:a16="http://schemas.microsoft.com/office/drawing/2014/main" id="{6D5ADB89-1C4C-4A3D-BB00-E90B12C68D0C}"/>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226B0F6-DCBA-4BF8-9D64-4BFB9D4E2284}" type="slidenum">
              <a:rPr lang="da-DK" altLang="da-DK"/>
              <a:pPr>
                <a:defRPr/>
              </a:pPr>
              <a:t>‹nr.›</a:t>
            </a:fld>
            <a:endParaRPr lang="da-DK" altLang="da-DK"/>
          </a:p>
        </p:txBody>
      </p:sp>
      <p:pic>
        <p:nvPicPr>
          <p:cNvPr id="1031" name="Picture 7" descr="designguide_logoforside">
            <a:extLst>
              <a:ext uri="{FF2B5EF4-FFF2-40B4-BE49-F238E27FC236}">
                <a16:creationId xmlns:a16="http://schemas.microsoft.com/office/drawing/2014/main" id="{8CCB59F7-90E2-4215-B663-CB6FD026ACE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40253" b="42000"/>
          <a:stretch>
            <a:fillRect/>
          </a:stretch>
        </p:blipFill>
        <p:spPr bwMode="auto">
          <a:xfrm>
            <a:off x="9814985" y="173038"/>
            <a:ext cx="2169583"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9" descr="bundbjælke-uden-grafik">
            <a:extLst>
              <a:ext uri="{FF2B5EF4-FFF2-40B4-BE49-F238E27FC236}">
                <a16:creationId xmlns:a16="http://schemas.microsoft.com/office/drawing/2014/main" id="{5F8A8274-FC9D-486A-99EE-F7263201FCB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6176964"/>
            <a:ext cx="12192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378" r:id="rId1"/>
    <p:sldLayoutId id="2147487367" r:id="rId2"/>
    <p:sldLayoutId id="2147487368" r:id="rId3"/>
    <p:sldLayoutId id="2147487369" r:id="rId4"/>
    <p:sldLayoutId id="2147487370" r:id="rId5"/>
    <p:sldLayoutId id="2147487371" r:id="rId6"/>
    <p:sldLayoutId id="2147487372" r:id="rId7"/>
    <p:sldLayoutId id="2147487373" r:id="rId8"/>
    <p:sldLayoutId id="2147487374" r:id="rId9"/>
    <p:sldLayoutId id="2147487375" r:id="rId10"/>
    <p:sldLayoutId id="2147487376" r:id="rId11"/>
    <p:sldLayoutId id="2147487377"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5.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a:extLst>
              <a:ext uri="{FF2B5EF4-FFF2-40B4-BE49-F238E27FC236}">
                <a16:creationId xmlns:a16="http://schemas.microsoft.com/office/drawing/2014/main" id="{D5F24ADE-6F85-447D-A2E3-712C111047C5}"/>
              </a:ext>
            </a:extLst>
          </p:cNvPr>
          <p:cNvSpPr>
            <a:spLocks noGrp="1" noChangeArrowheads="1"/>
          </p:cNvSpPr>
          <p:nvPr>
            <p:ph sz="half" idx="1"/>
          </p:nvPr>
        </p:nvSpPr>
        <p:spPr>
          <a:xfrm>
            <a:off x="2782889" y="4941888"/>
            <a:ext cx="6408737" cy="2303462"/>
          </a:xfrm>
        </p:spPr>
        <p:txBody>
          <a:bodyPr/>
          <a:lstStyle/>
          <a:p>
            <a:pPr algn="ctr" eaLnBrk="1" hangingPunct="1">
              <a:buFontTx/>
              <a:buNone/>
              <a:defRPr/>
            </a:pPr>
            <a:r>
              <a:rPr lang="da-DK" b="1" dirty="0">
                <a:solidFill>
                  <a:schemeClr val="tx2"/>
                </a:solidFill>
              </a:rPr>
              <a:t>Budgetorientering 2023</a:t>
            </a:r>
          </a:p>
          <a:p>
            <a:pPr algn="ctr" eaLnBrk="1" hangingPunct="1">
              <a:buFontTx/>
              <a:buNone/>
              <a:defRPr/>
            </a:pPr>
            <a:r>
              <a:rPr lang="da-DK" sz="1400" b="1" dirty="0">
                <a:solidFill>
                  <a:schemeClr val="tx2"/>
                </a:solidFill>
              </a:rPr>
              <a:t>12. oktober 2022</a:t>
            </a:r>
          </a:p>
          <a:p>
            <a:pPr algn="ctr" eaLnBrk="1" hangingPunct="1">
              <a:buFontTx/>
              <a:buNone/>
              <a:defRPr/>
            </a:pPr>
            <a:r>
              <a:rPr lang="da-DK" sz="1400" b="1" dirty="0">
                <a:solidFill>
                  <a:schemeClr val="tx2"/>
                </a:solidFill>
              </a:rPr>
              <a:t>v. borgmester Peder Chr. Kirkegaard</a:t>
            </a:r>
          </a:p>
          <a:p>
            <a:pPr algn="ctr" eaLnBrk="1" hangingPunct="1">
              <a:buFontTx/>
              <a:buNone/>
              <a:defRPr/>
            </a:pPr>
            <a:endParaRPr lang="da-DK" b="1" dirty="0">
              <a:solidFill>
                <a:schemeClr val="tx2"/>
              </a:solidFill>
            </a:endParaRPr>
          </a:p>
          <a:p>
            <a:pPr algn="ctr" eaLnBrk="1" hangingPunct="1">
              <a:buFontTx/>
              <a:buNone/>
              <a:defRPr/>
            </a:pPr>
            <a:endParaRPr lang="da-DK" b="1" dirty="0">
              <a:solidFill>
                <a:schemeClr val="tx2"/>
              </a:solidFill>
            </a:endParaRPr>
          </a:p>
          <a:p>
            <a:pPr algn="ctr" eaLnBrk="1" hangingPunct="1">
              <a:buFontTx/>
              <a:buNone/>
              <a:defRPr/>
            </a:pPr>
            <a:endParaRPr lang="da-DK" b="1" dirty="0"/>
          </a:p>
          <a:p>
            <a:pPr algn="ctr" eaLnBrk="1" hangingPunct="1">
              <a:buFontTx/>
              <a:buNone/>
              <a:defRPr/>
            </a:pPr>
            <a:endParaRPr lang="da-DK" b="1" dirty="0"/>
          </a:p>
          <a:p>
            <a:pPr marL="0" indent="0" algn="ctr" eaLnBrk="1" hangingPunct="1">
              <a:buNone/>
              <a:defRPr/>
            </a:pPr>
            <a:endParaRPr lang="da-DK" b="1" dirty="0"/>
          </a:p>
        </p:txBody>
      </p:sp>
      <p:pic>
        <p:nvPicPr>
          <p:cNvPr id="3" name="Billede 2">
            <a:extLst>
              <a:ext uri="{FF2B5EF4-FFF2-40B4-BE49-F238E27FC236}">
                <a16:creationId xmlns:a16="http://schemas.microsoft.com/office/drawing/2014/main" id="{4DFE8367-65A7-44B4-AD67-B8D7BBB36788}"/>
              </a:ext>
            </a:extLst>
          </p:cNvPr>
          <p:cNvPicPr>
            <a:picLocks noChangeAspect="1"/>
          </p:cNvPicPr>
          <p:nvPr/>
        </p:nvPicPr>
        <p:blipFill rotWithShape="1">
          <a:blip r:embed="rId3"/>
          <a:srcRect b="12624"/>
          <a:stretch/>
        </p:blipFill>
        <p:spPr>
          <a:xfrm>
            <a:off x="1631504" y="237712"/>
            <a:ext cx="8065639" cy="470417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EEF227-37ED-46BC-80B5-549933337EF3}"/>
              </a:ext>
            </a:extLst>
          </p:cNvPr>
          <p:cNvSpPr>
            <a:spLocks noGrp="1"/>
          </p:cNvSpPr>
          <p:nvPr>
            <p:ph type="title"/>
          </p:nvPr>
        </p:nvSpPr>
        <p:spPr/>
        <p:txBody>
          <a:bodyPr/>
          <a:lstStyle/>
          <a:p>
            <a:pPr algn="l"/>
            <a:r>
              <a:rPr lang="da-DK" b="1" dirty="0"/>
              <a:t>Mangel på arbejdskraft</a:t>
            </a:r>
          </a:p>
        </p:txBody>
      </p:sp>
      <p:sp>
        <p:nvSpPr>
          <p:cNvPr id="3" name="Pladsholder til indhold 2">
            <a:extLst>
              <a:ext uri="{FF2B5EF4-FFF2-40B4-BE49-F238E27FC236}">
                <a16:creationId xmlns:a16="http://schemas.microsoft.com/office/drawing/2014/main" id="{32AFC945-CEAD-4A03-A083-6360C9A8F624}"/>
              </a:ext>
            </a:extLst>
          </p:cNvPr>
          <p:cNvSpPr>
            <a:spLocks noGrp="1"/>
          </p:cNvSpPr>
          <p:nvPr>
            <p:ph sz="half" idx="1"/>
          </p:nvPr>
        </p:nvSpPr>
        <p:spPr/>
        <p:txBody>
          <a:bodyPr/>
          <a:lstStyle/>
          <a:p>
            <a:endParaRPr lang="da-DK" sz="2000" dirty="0"/>
          </a:p>
          <a:p>
            <a:endParaRPr lang="da-DK" sz="2000" dirty="0"/>
          </a:p>
          <a:p>
            <a:endParaRPr lang="da-DK" sz="2000" dirty="0"/>
          </a:p>
          <a:p>
            <a:r>
              <a:rPr lang="da-DK" sz="2400" dirty="0"/>
              <a:t>Landsdækkende udfordring</a:t>
            </a:r>
          </a:p>
          <a:p>
            <a:pPr marL="0" indent="0">
              <a:buNone/>
            </a:pPr>
            <a:endParaRPr lang="da-DK" sz="2400" dirty="0"/>
          </a:p>
          <a:p>
            <a:r>
              <a:rPr lang="da-DK" sz="2400" dirty="0"/>
              <a:t>Rammer lokalt</a:t>
            </a:r>
          </a:p>
          <a:p>
            <a:pPr marL="0" indent="0">
              <a:buNone/>
            </a:pPr>
            <a:endParaRPr lang="da-DK" sz="2400" dirty="0"/>
          </a:p>
          <a:p>
            <a:r>
              <a:rPr lang="da-DK" sz="2400" dirty="0"/>
              <a:t>Mange ledige job</a:t>
            </a:r>
          </a:p>
          <a:p>
            <a:pPr marL="0" indent="0">
              <a:buNone/>
            </a:pPr>
            <a:br>
              <a:rPr lang="da-DK" sz="2000" dirty="0"/>
            </a:br>
            <a:endParaRPr lang="da-DK" sz="2000" dirty="0"/>
          </a:p>
          <a:p>
            <a:endParaRPr lang="da-DK" dirty="0"/>
          </a:p>
        </p:txBody>
      </p:sp>
      <p:sp>
        <p:nvSpPr>
          <p:cNvPr id="4" name="Pladsholder til indhold 3">
            <a:extLst>
              <a:ext uri="{FF2B5EF4-FFF2-40B4-BE49-F238E27FC236}">
                <a16:creationId xmlns:a16="http://schemas.microsoft.com/office/drawing/2014/main" id="{748695E4-C14C-4EF0-923D-6A8962E7BB9F}"/>
              </a:ext>
            </a:extLst>
          </p:cNvPr>
          <p:cNvSpPr>
            <a:spLocks noGrp="1"/>
          </p:cNvSpPr>
          <p:nvPr>
            <p:ph sz="half" idx="2"/>
          </p:nvPr>
        </p:nvSpPr>
        <p:spPr/>
        <p:txBody>
          <a:bodyPr/>
          <a:lstStyle/>
          <a:p>
            <a:pPr marL="0" indent="0">
              <a:buNone/>
            </a:pPr>
            <a:r>
              <a:rPr lang="da-DK" dirty="0">
                <a:highlight>
                  <a:srgbClr val="00FF00"/>
                </a:highlight>
              </a:rPr>
              <a:t> </a:t>
            </a:r>
          </a:p>
        </p:txBody>
      </p:sp>
      <p:sp>
        <p:nvSpPr>
          <p:cNvPr id="5" name="Pladsholder til slidenummer 4">
            <a:extLst>
              <a:ext uri="{FF2B5EF4-FFF2-40B4-BE49-F238E27FC236}">
                <a16:creationId xmlns:a16="http://schemas.microsoft.com/office/drawing/2014/main" id="{A1D2315D-72DC-4E83-AD5D-B7AC50C3E316}"/>
              </a:ext>
            </a:extLst>
          </p:cNvPr>
          <p:cNvSpPr>
            <a:spLocks noGrp="1"/>
          </p:cNvSpPr>
          <p:nvPr>
            <p:ph type="sldNum" sz="quarter" idx="12"/>
          </p:nvPr>
        </p:nvSpPr>
        <p:spPr/>
        <p:txBody>
          <a:bodyPr/>
          <a:lstStyle/>
          <a:p>
            <a:pPr>
              <a:defRPr/>
            </a:pPr>
            <a:fld id="{C03165FA-C979-44E7-943D-917AAB61DD44}" type="slidenum">
              <a:rPr lang="da-DK" altLang="da-DK" smtClean="0"/>
              <a:pPr>
                <a:defRPr/>
              </a:pPr>
              <a:t>10</a:t>
            </a:fld>
            <a:endParaRPr lang="da-DK" altLang="da-DK"/>
          </a:p>
        </p:txBody>
      </p:sp>
      <p:pic>
        <p:nvPicPr>
          <p:cNvPr id="6" name="Billede 5">
            <a:extLst>
              <a:ext uri="{FF2B5EF4-FFF2-40B4-BE49-F238E27FC236}">
                <a16:creationId xmlns:a16="http://schemas.microsoft.com/office/drawing/2014/main" id="{FF47171B-3149-4D20-92AB-1D334F50AF3B}"/>
              </a:ext>
            </a:extLst>
          </p:cNvPr>
          <p:cNvPicPr>
            <a:picLocks noChangeAspect="1"/>
          </p:cNvPicPr>
          <p:nvPr/>
        </p:nvPicPr>
        <p:blipFill rotWithShape="1">
          <a:blip r:embed="rId3">
            <a:extLst>
              <a:ext uri="{28A0092B-C50C-407E-A947-70E740481C1C}">
                <a14:useLocalDpi xmlns:a14="http://schemas.microsoft.com/office/drawing/2010/main" val="0"/>
              </a:ext>
            </a:extLst>
          </a:blip>
          <a:srcRect t="9140" b="6809"/>
          <a:stretch/>
        </p:blipFill>
        <p:spPr>
          <a:xfrm>
            <a:off x="6045200" y="1511363"/>
            <a:ext cx="5384800" cy="4525963"/>
          </a:xfrm>
          <a:prstGeom prst="rect">
            <a:avLst/>
          </a:prstGeom>
          <a:noFill/>
        </p:spPr>
      </p:pic>
    </p:spTree>
    <p:extLst>
      <p:ext uri="{BB962C8B-B14F-4D97-AF65-F5344CB8AC3E}">
        <p14:creationId xmlns:p14="http://schemas.microsoft.com/office/powerpoint/2010/main" val="3567960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DA1046-D520-4731-A27A-A5F745D649CA}"/>
              </a:ext>
            </a:extLst>
          </p:cNvPr>
          <p:cNvSpPr>
            <a:spLocks noGrp="1"/>
          </p:cNvSpPr>
          <p:nvPr>
            <p:ph type="title"/>
          </p:nvPr>
        </p:nvSpPr>
        <p:spPr/>
        <p:txBody>
          <a:bodyPr/>
          <a:lstStyle/>
          <a:p>
            <a:pPr algn="l"/>
            <a:r>
              <a:rPr lang="da-DK" b="1" dirty="0"/>
              <a:t>Styrker</a:t>
            </a:r>
          </a:p>
        </p:txBody>
      </p:sp>
      <p:sp>
        <p:nvSpPr>
          <p:cNvPr id="3" name="Pladsholder til indhold 2">
            <a:extLst>
              <a:ext uri="{FF2B5EF4-FFF2-40B4-BE49-F238E27FC236}">
                <a16:creationId xmlns:a16="http://schemas.microsoft.com/office/drawing/2014/main" id="{60720AE7-16A7-4724-B341-7C8648DF12DD}"/>
              </a:ext>
            </a:extLst>
          </p:cNvPr>
          <p:cNvSpPr>
            <a:spLocks noGrp="1"/>
          </p:cNvSpPr>
          <p:nvPr>
            <p:ph sz="half" idx="1"/>
          </p:nvPr>
        </p:nvSpPr>
        <p:spPr/>
        <p:txBody>
          <a:bodyPr/>
          <a:lstStyle/>
          <a:p>
            <a:pPr marL="0" indent="0">
              <a:buNone/>
            </a:pPr>
            <a:endParaRPr lang="da-DK" dirty="0"/>
          </a:p>
          <a:p>
            <a:endParaRPr lang="da-DK" dirty="0"/>
          </a:p>
          <a:p>
            <a:endParaRPr lang="da-DK" dirty="0"/>
          </a:p>
          <a:p>
            <a:endParaRPr lang="da-DK" dirty="0"/>
          </a:p>
          <a:p>
            <a:pPr marL="0" indent="0">
              <a:buNone/>
            </a:pPr>
            <a:endParaRPr lang="da-DK" dirty="0"/>
          </a:p>
        </p:txBody>
      </p:sp>
      <p:sp>
        <p:nvSpPr>
          <p:cNvPr id="5" name="Pladsholder til slidenummer 4">
            <a:extLst>
              <a:ext uri="{FF2B5EF4-FFF2-40B4-BE49-F238E27FC236}">
                <a16:creationId xmlns:a16="http://schemas.microsoft.com/office/drawing/2014/main" id="{C54F9195-8336-4BF4-95A5-E2AA294728E9}"/>
              </a:ext>
            </a:extLst>
          </p:cNvPr>
          <p:cNvSpPr>
            <a:spLocks noGrp="1"/>
          </p:cNvSpPr>
          <p:nvPr>
            <p:ph type="sldNum" sz="quarter" idx="12"/>
          </p:nvPr>
        </p:nvSpPr>
        <p:spPr/>
        <p:txBody>
          <a:bodyPr/>
          <a:lstStyle/>
          <a:p>
            <a:pPr>
              <a:defRPr/>
            </a:pPr>
            <a:fld id="{C03165FA-C979-44E7-943D-917AAB61DD44}" type="slidenum">
              <a:rPr lang="da-DK" altLang="da-DK" smtClean="0"/>
              <a:pPr>
                <a:defRPr/>
              </a:pPr>
              <a:t>11</a:t>
            </a:fld>
            <a:endParaRPr lang="da-DK" altLang="da-DK"/>
          </a:p>
        </p:txBody>
      </p:sp>
      <p:pic>
        <p:nvPicPr>
          <p:cNvPr id="7" name="Billede 6" descr="Et billede, der indeholder tekst, luk, stak&#10;&#10;Automatisk genereret beskrivelse">
            <a:extLst>
              <a:ext uri="{FF2B5EF4-FFF2-40B4-BE49-F238E27FC236}">
                <a16:creationId xmlns:a16="http://schemas.microsoft.com/office/drawing/2014/main" id="{51C23AD1-8454-43EC-8229-DE8CF221C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306825"/>
            <a:ext cx="7586784" cy="5049213"/>
          </a:xfrm>
          <a:prstGeom prst="rect">
            <a:avLst/>
          </a:prstGeom>
        </p:spPr>
      </p:pic>
    </p:spTree>
    <p:extLst>
      <p:ext uri="{BB962C8B-B14F-4D97-AF65-F5344CB8AC3E}">
        <p14:creationId xmlns:p14="http://schemas.microsoft.com/office/powerpoint/2010/main" val="1770281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3F91BF-F59F-4D42-B8BD-B655B6780008}"/>
              </a:ext>
            </a:extLst>
          </p:cNvPr>
          <p:cNvSpPr>
            <a:spLocks noGrp="1"/>
          </p:cNvSpPr>
          <p:nvPr>
            <p:ph type="title"/>
          </p:nvPr>
        </p:nvSpPr>
        <p:spPr/>
        <p:txBody>
          <a:bodyPr/>
          <a:lstStyle/>
          <a:p>
            <a:pPr algn="l"/>
            <a:r>
              <a:rPr lang="da-DK" b="1" dirty="0"/>
              <a:t>Vi står sammen</a:t>
            </a:r>
          </a:p>
        </p:txBody>
      </p:sp>
      <p:sp>
        <p:nvSpPr>
          <p:cNvPr id="3" name="Pladsholder til indhold 2">
            <a:extLst>
              <a:ext uri="{FF2B5EF4-FFF2-40B4-BE49-F238E27FC236}">
                <a16:creationId xmlns:a16="http://schemas.microsoft.com/office/drawing/2014/main" id="{6BA73BD0-ADE1-4568-B18E-EC47D3BA8444}"/>
              </a:ext>
            </a:extLst>
          </p:cNvPr>
          <p:cNvSpPr>
            <a:spLocks noGrp="1"/>
          </p:cNvSpPr>
          <p:nvPr>
            <p:ph sz="half" idx="1"/>
          </p:nvPr>
        </p:nvSpPr>
        <p:spPr>
          <a:xfrm>
            <a:off x="169171" y="1454631"/>
            <a:ext cx="5384800" cy="4525963"/>
          </a:xfrm>
        </p:spPr>
        <p:txBody>
          <a:bodyPr/>
          <a:lstStyle/>
          <a:p>
            <a:r>
              <a:rPr lang="da-DK" sz="2400" dirty="0"/>
              <a:t>Spot on Skive – samarbejde mellem kommune, Business Skive og det lokale erhvervsliv om rekruttering</a:t>
            </a:r>
          </a:p>
          <a:p>
            <a:endParaRPr lang="da-DK" sz="2400" dirty="0"/>
          </a:p>
          <a:p>
            <a:r>
              <a:rPr lang="da-DK" sz="2400" dirty="0"/>
              <a:t>Skive Jobfestival</a:t>
            </a:r>
          </a:p>
          <a:p>
            <a:endParaRPr lang="da-DK" sz="2400" dirty="0"/>
          </a:p>
          <a:p>
            <a:r>
              <a:rPr lang="da-DK" sz="2400" dirty="0"/>
              <a:t>Karrieremesse</a:t>
            </a:r>
            <a:br>
              <a:rPr lang="da-DK" sz="2400" dirty="0"/>
            </a:br>
            <a:endParaRPr lang="da-DK" sz="2400" dirty="0"/>
          </a:p>
          <a:p>
            <a:r>
              <a:rPr lang="da-DK" sz="2400" dirty="0"/>
              <a:t>Green Innovation Week Event</a:t>
            </a:r>
          </a:p>
          <a:p>
            <a:endParaRPr lang="da-DK" dirty="0"/>
          </a:p>
        </p:txBody>
      </p:sp>
      <p:sp>
        <p:nvSpPr>
          <p:cNvPr id="5" name="Pladsholder til slidenummer 4">
            <a:extLst>
              <a:ext uri="{FF2B5EF4-FFF2-40B4-BE49-F238E27FC236}">
                <a16:creationId xmlns:a16="http://schemas.microsoft.com/office/drawing/2014/main" id="{0FAA5D73-F213-48F0-B99F-17A8E177A70A}"/>
              </a:ext>
            </a:extLst>
          </p:cNvPr>
          <p:cNvSpPr>
            <a:spLocks noGrp="1"/>
          </p:cNvSpPr>
          <p:nvPr>
            <p:ph type="sldNum" sz="quarter" idx="12"/>
          </p:nvPr>
        </p:nvSpPr>
        <p:spPr/>
        <p:txBody>
          <a:bodyPr/>
          <a:lstStyle/>
          <a:p>
            <a:pPr>
              <a:defRPr/>
            </a:pPr>
            <a:fld id="{C03165FA-C979-44E7-943D-917AAB61DD44}" type="slidenum">
              <a:rPr lang="da-DK" altLang="da-DK" smtClean="0"/>
              <a:pPr>
                <a:defRPr/>
              </a:pPr>
              <a:t>12</a:t>
            </a:fld>
            <a:endParaRPr lang="da-DK" altLang="da-DK"/>
          </a:p>
        </p:txBody>
      </p:sp>
      <p:pic>
        <p:nvPicPr>
          <p:cNvPr id="6" name="Pladsholder til indhold 5" descr="Skiveegns-virksomhederne mødtes første gang i juni 2022 hos SKOV A/S for at diskutere, hvad de kunne gøre for at tiltrække kvalificeret arbejdskraft. ">
            <a:extLst>
              <a:ext uri="{FF2B5EF4-FFF2-40B4-BE49-F238E27FC236}">
                <a16:creationId xmlns:a16="http://schemas.microsoft.com/office/drawing/2014/main" id="{D9518707-B9BD-4E71-B945-6AF5B2118A81}"/>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21204" r="100"/>
          <a:stretch/>
        </p:blipFill>
        <p:spPr>
          <a:xfrm>
            <a:off x="5576960" y="1554824"/>
            <a:ext cx="3358255" cy="1986607"/>
          </a:xfrm>
          <a:prstGeom prst="rect">
            <a:avLst/>
          </a:prstGeom>
        </p:spPr>
      </p:pic>
      <p:pic>
        <p:nvPicPr>
          <p:cNvPr id="8" name="Billede 7" descr="Et billede, der indeholder græs, gruppe, personer, telt&#10;&#10;Automatisk genereret beskrivelse">
            <a:extLst>
              <a:ext uri="{FF2B5EF4-FFF2-40B4-BE49-F238E27FC236}">
                <a16:creationId xmlns:a16="http://schemas.microsoft.com/office/drawing/2014/main" id="{11A2F4B0-3A08-414E-B44A-E5E80A7E0E8B}"/>
              </a:ext>
            </a:extLst>
          </p:cNvPr>
          <p:cNvPicPr>
            <a:picLocks noChangeAspect="1"/>
          </p:cNvPicPr>
          <p:nvPr/>
        </p:nvPicPr>
        <p:blipFill rotWithShape="1">
          <a:blip r:embed="rId4">
            <a:extLst>
              <a:ext uri="{28A0092B-C50C-407E-A947-70E740481C1C}">
                <a14:useLocalDpi xmlns:a14="http://schemas.microsoft.com/office/drawing/2010/main" val="0"/>
              </a:ext>
            </a:extLst>
          </a:blip>
          <a:srcRect l="8001" t="44750" r="1000" b="10671"/>
          <a:stretch/>
        </p:blipFill>
        <p:spPr>
          <a:xfrm>
            <a:off x="8765660" y="1866207"/>
            <a:ext cx="3257169" cy="2127505"/>
          </a:xfrm>
          <a:prstGeom prst="rect">
            <a:avLst/>
          </a:prstGeom>
        </p:spPr>
      </p:pic>
      <p:pic>
        <p:nvPicPr>
          <p:cNvPr id="10" name="Billede 9" descr="Et billede, der indeholder tekst, person, personer, gruppe&#10;&#10;Automatisk genereret beskrivelse">
            <a:extLst>
              <a:ext uri="{FF2B5EF4-FFF2-40B4-BE49-F238E27FC236}">
                <a16:creationId xmlns:a16="http://schemas.microsoft.com/office/drawing/2014/main" id="{9D4C957B-3038-40D3-9300-E8FA580CA74C}"/>
              </a:ext>
            </a:extLst>
          </p:cNvPr>
          <p:cNvPicPr>
            <a:picLocks noChangeAspect="1"/>
          </p:cNvPicPr>
          <p:nvPr/>
        </p:nvPicPr>
        <p:blipFill rotWithShape="1">
          <a:blip r:embed="rId5">
            <a:extLst>
              <a:ext uri="{28A0092B-C50C-407E-A947-70E740481C1C}">
                <a14:useLocalDpi xmlns:a14="http://schemas.microsoft.com/office/drawing/2010/main" val="0"/>
              </a:ext>
            </a:extLst>
          </a:blip>
          <a:srcRect l="13460" t="16401"/>
          <a:stretch/>
        </p:blipFill>
        <p:spPr>
          <a:xfrm>
            <a:off x="6565117" y="3539569"/>
            <a:ext cx="3073524" cy="2226832"/>
          </a:xfrm>
          <a:prstGeom prst="rect">
            <a:avLst/>
          </a:prstGeom>
        </p:spPr>
      </p:pic>
    </p:spTree>
    <p:extLst>
      <p:ext uri="{BB962C8B-B14F-4D97-AF65-F5344CB8AC3E}">
        <p14:creationId xmlns:p14="http://schemas.microsoft.com/office/powerpoint/2010/main" val="421564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tekst, person, skærmbillede, poserer&#10;&#10;Automatisk genereret beskrivelse">
            <a:extLst>
              <a:ext uri="{FF2B5EF4-FFF2-40B4-BE49-F238E27FC236}">
                <a16:creationId xmlns:a16="http://schemas.microsoft.com/office/drawing/2014/main" id="{2DCD1319-7134-48DB-8B1F-25F821DE8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6477" y="1287973"/>
            <a:ext cx="5297581" cy="5159443"/>
          </a:xfrm>
          <a:prstGeom prst="rect">
            <a:avLst/>
          </a:prstGeom>
        </p:spPr>
      </p:pic>
      <p:sp>
        <p:nvSpPr>
          <p:cNvPr id="2" name="Titel 1">
            <a:extLst>
              <a:ext uri="{FF2B5EF4-FFF2-40B4-BE49-F238E27FC236}">
                <a16:creationId xmlns:a16="http://schemas.microsoft.com/office/drawing/2014/main" id="{F950D712-C53A-4CCE-9FA3-60F746B24BB2}"/>
              </a:ext>
            </a:extLst>
          </p:cNvPr>
          <p:cNvSpPr>
            <a:spLocks noGrp="1"/>
          </p:cNvSpPr>
          <p:nvPr>
            <p:ph type="title"/>
          </p:nvPr>
        </p:nvSpPr>
        <p:spPr>
          <a:xfrm>
            <a:off x="119336" y="118877"/>
            <a:ext cx="10297143" cy="1143000"/>
          </a:xfrm>
        </p:spPr>
        <p:txBody>
          <a:bodyPr/>
          <a:lstStyle/>
          <a:p>
            <a:pPr algn="l"/>
            <a:r>
              <a:rPr lang="da-DK" b="1" dirty="0"/>
              <a:t>GreenLab Skive mod nye højder</a:t>
            </a:r>
          </a:p>
        </p:txBody>
      </p:sp>
      <p:sp>
        <p:nvSpPr>
          <p:cNvPr id="5" name="Pladsholder til slidenummer 4">
            <a:extLst>
              <a:ext uri="{FF2B5EF4-FFF2-40B4-BE49-F238E27FC236}">
                <a16:creationId xmlns:a16="http://schemas.microsoft.com/office/drawing/2014/main" id="{123713C5-0029-4584-A0E3-ABD1FE87A2B7}"/>
              </a:ext>
            </a:extLst>
          </p:cNvPr>
          <p:cNvSpPr>
            <a:spLocks noGrp="1"/>
          </p:cNvSpPr>
          <p:nvPr>
            <p:ph type="sldNum" sz="quarter" idx="12"/>
          </p:nvPr>
        </p:nvSpPr>
        <p:spPr/>
        <p:txBody>
          <a:bodyPr/>
          <a:lstStyle/>
          <a:p>
            <a:pPr>
              <a:defRPr/>
            </a:pPr>
            <a:fld id="{C03165FA-C979-44E7-943D-917AAB61DD44}" type="slidenum">
              <a:rPr lang="da-DK" altLang="da-DK" smtClean="0"/>
              <a:pPr>
                <a:defRPr/>
              </a:pPr>
              <a:t>13</a:t>
            </a:fld>
            <a:endParaRPr lang="da-DK" altLang="da-DK"/>
          </a:p>
        </p:txBody>
      </p:sp>
      <p:pic>
        <p:nvPicPr>
          <p:cNvPr id="9" name="Billede 8" descr="Et billede, der indeholder tekst, plan, vindmølle, udendørs&#10;&#10;Automatisk genereret beskrivelse">
            <a:extLst>
              <a:ext uri="{FF2B5EF4-FFF2-40B4-BE49-F238E27FC236}">
                <a16:creationId xmlns:a16="http://schemas.microsoft.com/office/drawing/2014/main" id="{11787E1F-0B48-4CC2-B397-BDE467913F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1035" y="1146702"/>
            <a:ext cx="4521965" cy="5047179"/>
          </a:xfrm>
          <a:prstGeom prst="rect">
            <a:avLst/>
          </a:prstGeom>
        </p:spPr>
      </p:pic>
      <p:pic>
        <p:nvPicPr>
          <p:cNvPr id="11" name="Billede 10" descr="Et billede, der indeholder tekst, græs, skærmbillede&#10;&#10;Automatisk genereret beskrivelse">
            <a:extLst>
              <a:ext uri="{FF2B5EF4-FFF2-40B4-BE49-F238E27FC236}">
                <a16:creationId xmlns:a16="http://schemas.microsoft.com/office/drawing/2014/main" id="{DE3A1772-6ABE-4F80-883C-67F4B5D814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9977" y="1113702"/>
            <a:ext cx="4521967" cy="4917330"/>
          </a:xfrm>
          <a:prstGeom prst="rect">
            <a:avLst/>
          </a:prstGeom>
        </p:spPr>
      </p:pic>
      <p:pic>
        <p:nvPicPr>
          <p:cNvPr id="13" name="Billede 12">
            <a:extLst>
              <a:ext uri="{FF2B5EF4-FFF2-40B4-BE49-F238E27FC236}">
                <a16:creationId xmlns:a16="http://schemas.microsoft.com/office/drawing/2014/main" id="{FF003837-BDA2-424D-892A-EA2D5876F1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9873" y="1523743"/>
            <a:ext cx="6704288" cy="4293096"/>
          </a:xfrm>
          <a:prstGeom prst="rect">
            <a:avLst/>
          </a:prstGeom>
        </p:spPr>
      </p:pic>
      <p:pic>
        <p:nvPicPr>
          <p:cNvPr id="17" name="Billede 16" descr="Et billede, der indeholder tekst, udendørs, plante, græs&#10;&#10;Automatisk genereret beskrivelse">
            <a:extLst>
              <a:ext uri="{FF2B5EF4-FFF2-40B4-BE49-F238E27FC236}">
                <a16:creationId xmlns:a16="http://schemas.microsoft.com/office/drawing/2014/main" id="{4C65DA60-4A75-43C9-A946-E3D78FA4EA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1944" y="1247080"/>
            <a:ext cx="5297581" cy="4525963"/>
          </a:xfrm>
          <a:prstGeom prst="rect">
            <a:avLst/>
          </a:prstGeom>
        </p:spPr>
      </p:pic>
      <p:sp>
        <p:nvSpPr>
          <p:cNvPr id="3" name="Tekstfelt 2">
            <a:extLst>
              <a:ext uri="{FF2B5EF4-FFF2-40B4-BE49-F238E27FC236}">
                <a16:creationId xmlns:a16="http://schemas.microsoft.com/office/drawing/2014/main" id="{38D88F74-6670-45F7-A3A1-E6A078DC9D3F}"/>
              </a:ext>
            </a:extLst>
          </p:cNvPr>
          <p:cNvSpPr txBox="1"/>
          <p:nvPr/>
        </p:nvSpPr>
        <p:spPr>
          <a:xfrm>
            <a:off x="191344" y="1340768"/>
            <a:ext cx="4537471" cy="5724644"/>
          </a:xfrm>
          <a:prstGeom prst="rect">
            <a:avLst/>
          </a:prstGeom>
          <a:noFill/>
        </p:spPr>
        <p:txBody>
          <a:bodyPr wrap="square" rtlCol="0">
            <a:spAutoFit/>
          </a:bodyPr>
          <a:lstStyle/>
          <a:p>
            <a:pPr marL="285750" indent="-285750">
              <a:buFont typeface="Arial" panose="020B0604020202020204" pitchFamily="34" charset="0"/>
              <a:buChar char="•"/>
            </a:pPr>
            <a:r>
              <a:rPr lang="da-DK" sz="2400" dirty="0"/>
              <a:t>Hans Kongelige Højhed Kronprins Frederik indvier ny fabrik hos </a:t>
            </a:r>
            <a:r>
              <a:rPr lang="da-DK" sz="2400" dirty="0" err="1"/>
              <a:t>Stiesdal</a:t>
            </a:r>
            <a:br>
              <a:rPr lang="da-DK" sz="2400" dirty="0"/>
            </a:br>
            <a:endParaRPr lang="da-DK" sz="2400" dirty="0"/>
          </a:p>
          <a:p>
            <a:pPr marL="285750" indent="-285750">
              <a:buFont typeface="Arial" panose="020B0604020202020204" pitchFamily="34" charset="0"/>
              <a:buChar char="•"/>
            </a:pPr>
            <a:r>
              <a:rPr lang="da-DK" sz="2400" dirty="0"/>
              <a:t>100 millioner til GreenLab Skive</a:t>
            </a:r>
            <a:br>
              <a:rPr lang="da-DK" sz="2400" dirty="0"/>
            </a:br>
            <a:endParaRPr lang="da-DK" sz="2400" dirty="0"/>
          </a:p>
          <a:p>
            <a:pPr marL="285750" indent="-285750">
              <a:buFont typeface="Arial" panose="020B0604020202020204" pitchFamily="34" charset="0"/>
              <a:buChar char="•"/>
            </a:pPr>
            <a:r>
              <a:rPr lang="da-DK" sz="2400" dirty="0"/>
              <a:t>13 nye vindmøller rejst</a:t>
            </a:r>
            <a:br>
              <a:rPr lang="da-DK" sz="2400" dirty="0"/>
            </a:br>
            <a:endParaRPr lang="da-DK" sz="2400" dirty="0"/>
          </a:p>
          <a:p>
            <a:pPr marL="285750" indent="-285750">
              <a:buFont typeface="Arial" panose="020B0604020202020204" pitchFamily="34" charset="0"/>
              <a:buChar char="•"/>
            </a:pPr>
            <a:r>
              <a:rPr lang="da-DK" sz="2400" dirty="0"/>
              <a:t>Samarbejdsaftaler med universiteter</a:t>
            </a:r>
            <a:br>
              <a:rPr lang="da-DK" sz="2400" dirty="0"/>
            </a:br>
            <a:endParaRPr lang="da-DK" sz="2400" dirty="0"/>
          </a:p>
          <a:p>
            <a:pPr marL="285750" indent="-285750">
              <a:buFont typeface="Arial" panose="020B0604020202020204" pitchFamily="34" charset="0"/>
              <a:buChar char="•"/>
            </a:pPr>
            <a:r>
              <a:rPr lang="da-DK" sz="2400" dirty="0"/>
              <a:t>Green Tech Valley</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p:txBody>
      </p:sp>
    </p:spTree>
    <p:extLst>
      <p:ext uri="{BB962C8B-B14F-4D97-AF65-F5344CB8AC3E}">
        <p14:creationId xmlns:p14="http://schemas.microsoft.com/office/powerpoint/2010/main" val="296108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3A1101-295C-41BF-B713-F4359ADF060E}"/>
              </a:ext>
            </a:extLst>
          </p:cNvPr>
          <p:cNvSpPr>
            <a:spLocks noGrp="1"/>
          </p:cNvSpPr>
          <p:nvPr>
            <p:ph type="title"/>
          </p:nvPr>
        </p:nvSpPr>
        <p:spPr/>
        <p:txBody>
          <a:bodyPr/>
          <a:lstStyle/>
          <a:p>
            <a:pPr algn="l"/>
            <a:r>
              <a:rPr lang="da-DK" b="1" dirty="0"/>
              <a:t>Vinkel Bioenergi</a:t>
            </a:r>
          </a:p>
        </p:txBody>
      </p:sp>
      <p:sp>
        <p:nvSpPr>
          <p:cNvPr id="3" name="Pladsholder til indhold 2">
            <a:extLst>
              <a:ext uri="{FF2B5EF4-FFF2-40B4-BE49-F238E27FC236}">
                <a16:creationId xmlns:a16="http://schemas.microsoft.com/office/drawing/2014/main" id="{BF34DF4C-AB68-4754-8E7D-D4F597B2C43D}"/>
              </a:ext>
            </a:extLst>
          </p:cNvPr>
          <p:cNvSpPr>
            <a:spLocks noGrp="1"/>
          </p:cNvSpPr>
          <p:nvPr>
            <p:ph sz="half" idx="1"/>
          </p:nvPr>
        </p:nvSpPr>
        <p:spPr/>
        <p:txBody>
          <a:bodyPr/>
          <a:lstStyle/>
          <a:p>
            <a:r>
              <a:rPr lang="da-DK" dirty="0"/>
              <a:t>Den anden af Skiveegnens to grønne energiparker</a:t>
            </a:r>
          </a:p>
          <a:p>
            <a:r>
              <a:rPr lang="da-DK" dirty="0"/>
              <a:t>Produktionen af biogas skal fordobles</a:t>
            </a:r>
          </a:p>
          <a:p>
            <a:r>
              <a:rPr lang="da-DK" dirty="0"/>
              <a:t>Et Power-to-X-anlæg er i støbeskeen</a:t>
            </a:r>
          </a:p>
          <a:p>
            <a:r>
              <a:rPr lang="da-DK" dirty="0"/>
              <a:t>Mulighed for at bruge overskudsvarme som opvarmning </a:t>
            </a:r>
          </a:p>
          <a:p>
            <a:r>
              <a:rPr lang="da-DK" dirty="0"/>
              <a:t>40 hektar solceller på vej</a:t>
            </a:r>
          </a:p>
          <a:p>
            <a:pPr marL="0" indent="0">
              <a:buNone/>
            </a:pPr>
            <a:endParaRPr lang="da-DK" dirty="0"/>
          </a:p>
          <a:p>
            <a:endParaRPr lang="da-DK" dirty="0"/>
          </a:p>
        </p:txBody>
      </p:sp>
      <p:pic>
        <p:nvPicPr>
          <p:cNvPr id="7" name="Pladsholder til indhold 6" descr="Et billede, der indeholder kort&#10;&#10;Automatisk genereret beskrivelse">
            <a:extLst>
              <a:ext uri="{FF2B5EF4-FFF2-40B4-BE49-F238E27FC236}">
                <a16:creationId xmlns:a16="http://schemas.microsoft.com/office/drawing/2014/main" id="{5C2DC745-6780-4E12-ADA6-C9B031E6748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2069428"/>
            <a:ext cx="5384800" cy="3587507"/>
          </a:xfrm>
        </p:spPr>
      </p:pic>
      <p:sp>
        <p:nvSpPr>
          <p:cNvPr id="5" name="Pladsholder til slidenummer 4">
            <a:extLst>
              <a:ext uri="{FF2B5EF4-FFF2-40B4-BE49-F238E27FC236}">
                <a16:creationId xmlns:a16="http://schemas.microsoft.com/office/drawing/2014/main" id="{6215ABB2-3321-429F-90C4-B7F3FFD954D2}"/>
              </a:ext>
            </a:extLst>
          </p:cNvPr>
          <p:cNvSpPr>
            <a:spLocks noGrp="1"/>
          </p:cNvSpPr>
          <p:nvPr>
            <p:ph type="sldNum" sz="quarter" idx="12"/>
          </p:nvPr>
        </p:nvSpPr>
        <p:spPr/>
        <p:txBody>
          <a:bodyPr/>
          <a:lstStyle/>
          <a:p>
            <a:pPr>
              <a:defRPr/>
            </a:pPr>
            <a:fld id="{C03165FA-C979-44E7-943D-917AAB61DD44}" type="slidenum">
              <a:rPr lang="da-DK" altLang="da-DK" smtClean="0"/>
              <a:pPr>
                <a:defRPr/>
              </a:pPr>
              <a:t>14</a:t>
            </a:fld>
            <a:endParaRPr lang="da-DK" altLang="da-DK"/>
          </a:p>
        </p:txBody>
      </p:sp>
    </p:spTree>
    <p:extLst>
      <p:ext uri="{BB962C8B-B14F-4D97-AF65-F5344CB8AC3E}">
        <p14:creationId xmlns:p14="http://schemas.microsoft.com/office/powerpoint/2010/main" val="3949898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tekst, person, mand, skærmbillede&#10;&#10;Automatisk genereret beskrivelse">
            <a:extLst>
              <a:ext uri="{FF2B5EF4-FFF2-40B4-BE49-F238E27FC236}">
                <a16:creationId xmlns:a16="http://schemas.microsoft.com/office/drawing/2014/main" id="{6D8818ED-5980-4B06-AC32-42BC612AF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8162" y="1295033"/>
            <a:ext cx="4966107" cy="5230965"/>
          </a:xfrm>
          <a:prstGeom prst="rect">
            <a:avLst/>
          </a:prstGeom>
        </p:spPr>
      </p:pic>
      <p:sp>
        <p:nvSpPr>
          <p:cNvPr id="2" name="Titel 1">
            <a:extLst>
              <a:ext uri="{FF2B5EF4-FFF2-40B4-BE49-F238E27FC236}">
                <a16:creationId xmlns:a16="http://schemas.microsoft.com/office/drawing/2014/main" id="{B5235948-4C5A-4D6B-B1EA-F0562BE167BA}"/>
              </a:ext>
            </a:extLst>
          </p:cNvPr>
          <p:cNvSpPr>
            <a:spLocks noGrp="1"/>
          </p:cNvSpPr>
          <p:nvPr>
            <p:ph type="title"/>
          </p:nvPr>
        </p:nvSpPr>
        <p:spPr>
          <a:xfrm>
            <a:off x="-35227" y="188640"/>
            <a:ext cx="9734871" cy="1143000"/>
          </a:xfrm>
        </p:spPr>
        <p:txBody>
          <a:bodyPr/>
          <a:lstStyle/>
          <a:p>
            <a:r>
              <a:rPr lang="da-DK" b="1" dirty="0"/>
              <a:t>Begivenheder i særklasse</a:t>
            </a:r>
          </a:p>
        </p:txBody>
      </p:sp>
      <p:sp>
        <p:nvSpPr>
          <p:cNvPr id="3" name="Pladsholder til indhold 2">
            <a:extLst>
              <a:ext uri="{FF2B5EF4-FFF2-40B4-BE49-F238E27FC236}">
                <a16:creationId xmlns:a16="http://schemas.microsoft.com/office/drawing/2014/main" id="{83AD4881-1EEF-483D-8FB1-30348F4EAA1D}"/>
              </a:ext>
            </a:extLst>
          </p:cNvPr>
          <p:cNvSpPr>
            <a:spLocks noGrp="1"/>
          </p:cNvSpPr>
          <p:nvPr>
            <p:ph sz="half" idx="1"/>
          </p:nvPr>
        </p:nvSpPr>
        <p:spPr>
          <a:xfrm>
            <a:off x="287593" y="1556792"/>
            <a:ext cx="5384800" cy="3196951"/>
          </a:xfrm>
        </p:spPr>
        <p:txBody>
          <a:bodyPr/>
          <a:lstStyle/>
          <a:p>
            <a:r>
              <a:rPr lang="da-DK" dirty="0"/>
              <a:t>Skivemødet</a:t>
            </a:r>
            <a:br>
              <a:rPr lang="da-DK" dirty="0"/>
            </a:br>
            <a:endParaRPr lang="da-DK" dirty="0"/>
          </a:p>
          <a:p>
            <a:r>
              <a:rPr lang="da-DK" dirty="0"/>
              <a:t>Den Kongelige Ballet</a:t>
            </a:r>
            <a:br>
              <a:rPr lang="da-DK" dirty="0"/>
            </a:br>
            <a:endParaRPr lang="da-DK" dirty="0"/>
          </a:p>
          <a:p>
            <a:r>
              <a:rPr lang="da-DK" dirty="0"/>
              <a:t>Fejringen af Jonas Vingegaard, da han havde vundet Tour de France</a:t>
            </a:r>
            <a:br>
              <a:rPr lang="da-DK" dirty="0"/>
            </a:br>
            <a:endParaRPr lang="da-DK" dirty="0"/>
          </a:p>
          <a:p>
            <a:r>
              <a:rPr lang="da-DK" dirty="0"/>
              <a:t>PostNord Danmark Rundt </a:t>
            </a:r>
          </a:p>
        </p:txBody>
      </p:sp>
      <p:sp>
        <p:nvSpPr>
          <p:cNvPr id="5" name="Pladsholder til slidenummer 4">
            <a:extLst>
              <a:ext uri="{FF2B5EF4-FFF2-40B4-BE49-F238E27FC236}">
                <a16:creationId xmlns:a16="http://schemas.microsoft.com/office/drawing/2014/main" id="{6C8700F9-807C-4203-8599-ACE2768AC176}"/>
              </a:ext>
            </a:extLst>
          </p:cNvPr>
          <p:cNvSpPr>
            <a:spLocks noGrp="1"/>
          </p:cNvSpPr>
          <p:nvPr>
            <p:ph type="sldNum" sz="quarter" idx="12"/>
          </p:nvPr>
        </p:nvSpPr>
        <p:spPr/>
        <p:txBody>
          <a:bodyPr/>
          <a:lstStyle/>
          <a:p>
            <a:pPr>
              <a:defRPr/>
            </a:pPr>
            <a:fld id="{C03165FA-C979-44E7-943D-917AAB61DD44}" type="slidenum">
              <a:rPr lang="da-DK" altLang="da-DK" smtClean="0"/>
              <a:pPr>
                <a:defRPr/>
              </a:pPr>
              <a:t>15</a:t>
            </a:fld>
            <a:endParaRPr lang="da-DK" altLang="da-DK"/>
          </a:p>
        </p:txBody>
      </p:sp>
      <p:pic>
        <p:nvPicPr>
          <p:cNvPr id="8" name="Billede 7" descr="Et billede, der indeholder træ, udendørs, person, mængde&#10;&#10;Automatisk genereret beskrivelse">
            <a:extLst>
              <a:ext uri="{FF2B5EF4-FFF2-40B4-BE49-F238E27FC236}">
                <a16:creationId xmlns:a16="http://schemas.microsoft.com/office/drawing/2014/main" id="{5177674A-88B2-4627-B32D-48EE9FFAB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922" y="1731374"/>
            <a:ext cx="6063965" cy="4330230"/>
          </a:xfrm>
          <a:prstGeom prst="rect">
            <a:avLst/>
          </a:prstGeom>
        </p:spPr>
      </p:pic>
      <p:pic>
        <p:nvPicPr>
          <p:cNvPr id="11" name="Billede 10" descr="Et billede, der indeholder udendørs, person, himmel, træ&#10;&#10;Automatisk genereret beskrivelse">
            <a:extLst>
              <a:ext uri="{FF2B5EF4-FFF2-40B4-BE49-F238E27FC236}">
                <a16:creationId xmlns:a16="http://schemas.microsoft.com/office/drawing/2014/main" id="{57F6F50C-7F59-4786-B790-F65287BFF7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5305" y="989588"/>
            <a:ext cx="3923223" cy="5230964"/>
          </a:xfrm>
          <a:prstGeom prst="rect">
            <a:avLst/>
          </a:prstGeom>
        </p:spPr>
      </p:pic>
      <p:pic>
        <p:nvPicPr>
          <p:cNvPr id="6" name="Billede 5" descr="Et billede, der indeholder udendørs, himmel, cykel, træ&#10;&#10;Automatisk genereret beskrivelse">
            <a:extLst>
              <a:ext uri="{FF2B5EF4-FFF2-40B4-BE49-F238E27FC236}">
                <a16:creationId xmlns:a16="http://schemas.microsoft.com/office/drawing/2014/main" id="{07B5F53D-3AAD-4C0C-A869-13A7CDE9C1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3883" y="1731374"/>
            <a:ext cx="5824722" cy="3887888"/>
          </a:xfrm>
          <a:prstGeom prst="rect">
            <a:avLst/>
          </a:prstGeom>
        </p:spPr>
      </p:pic>
    </p:spTree>
    <p:extLst>
      <p:ext uri="{BB962C8B-B14F-4D97-AF65-F5344CB8AC3E}">
        <p14:creationId xmlns:p14="http://schemas.microsoft.com/office/powerpoint/2010/main" val="230409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6">
            <a:extLst>
              <a:ext uri="{FF2B5EF4-FFF2-40B4-BE49-F238E27FC236}">
                <a16:creationId xmlns:a16="http://schemas.microsoft.com/office/drawing/2014/main" id="{BB45AB0A-C7B9-46EE-AC6C-1BB6FFA59AB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91944" y="1311703"/>
            <a:ext cx="4243442" cy="4525962"/>
          </a:xfrm>
        </p:spPr>
      </p:pic>
      <p:sp>
        <p:nvSpPr>
          <p:cNvPr id="2" name="Titel 1">
            <a:extLst>
              <a:ext uri="{FF2B5EF4-FFF2-40B4-BE49-F238E27FC236}">
                <a16:creationId xmlns:a16="http://schemas.microsoft.com/office/drawing/2014/main" id="{AD35D620-94EE-4430-B4B5-F24A2879A946}"/>
              </a:ext>
            </a:extLst>
          </p:cNvPr>
          <p:cNvSpPr>
            <a:spLocks noGrp="1"/>
          </p:cNvSpPr>
          <p:nvPr>
            <p:ph type="title"/>
          </p:nvPr>
        </p:nvSpPr>
        <p:spPr/>
        <p:txBody>
          <a:bodyPr/>
          <a:lstStyle/>
          <a:p>
            <a:pPr algn="l"/>
            <a:r>
              <a:rPr lang="da-DK" b="1" dirty="0"/>
              <a:t>BigBlue Skive</a:t>
            </a:r>
          </a:p>
        </p:txBody>
      </p:sp>
      <p:sp>
        <p:nvSpPr>
          <p:cNvPr id="5" name="Pladsholder til slidenummer 4">
            <a:extLst>
              <a:ext uri="{FF2B5EF4-FFF2-40B4-BE49-F238E27FC236}">
                <a16:creationId xmlns:a16="http://schemas.microsoft.com/office/drawing/2014/main" id="{5E0F3AFE-51D3-4DD2-8F5E-613340CC0BD1}"/>
              </a:ext>
            </a:extLst>
          </p:cNvPr>
          <p:cNvSpPr>
            <a:spLocks noGrp="1"/>
          </p:cNvSpPr>
          <p:nvPr>
            <p:ph type="sldNum" sz="quarter" idx="12"/>
          </p:nvPr>
        </p:nvSpPr>
        <p:spPr/>
        <p:txBody>
          <a:bodyPr/>
          <a:lstStyle/>
          <a:p>
            <a:pPr>
              <a:defRPr/>
            </a:pPr>
            <a:fld id="{C03165FA-C979-44E7-943D-917AAB61DD44}" type="slidenum">
              <a:rPr lang="da-DK" altLang="da-DK" smtClean="0"/>
              <a:pPr>
                <a:defRPr/>
              </a:pPr>
              <a:t>16</a:t>
            </a:fld>
            <a:endParaRPr lang="da-DK" altLang="da-DK"/>
          </a:p>
        </p:txBody>
      </p:sp>
      <p:pic>
        <p:nvPicPr>
          <p:cNvPr id="9" name="Billede 8" descr="Et billede, der indeholder græs, udendørs, park, bænk&#10;&#10;Automatisk genereret beskrivelse">
            <a:extLst>
              <a:ext uri="{FF2B5EF4-FFF2-40B4-BE49-F238E27FC236}">
                <a16:creationId xmlns:a16="http://schemas.microsoft.com/office/drawing/2014/main" id="{48D66606-8413-411E-B2A7-5F66B51CD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2310" y="1173568"/>
            <a:ext cx="5208810" cy="5208810"/>
          </a:xfrm>
          <a:prstGeom prst="rect">
            <a:avLst/>
          </a:prstGeom>
        </p:spPr>
      </p:pic>
      <p:pic>
        <p:nvPicPr>
          <p:cNvPr id="11" name="Billede 10" descr="Et billede, der indeholder kort&#10;&#10;Automatisk genereret beskrivelse">
            <a:extLst>
              <a:ext uri="{FF2B5EF4-FFF2-40B4-BE49-F238E27FC236}">
                <a16:creationId xmlns:a16="http://schemas.microsoft.com/office/drawing/2014/main" id="{3098ADCC-F525-4C1A-B21D-AE44F9B00E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3678" y="1561987"/>
            <a:ext cx="6846075" cy="4612283"/>
          </a:xfrm>
          <a:prstGeom prst="rect">
            <a:avLst/>
          </a:prstGeom>
        </p:spPr>
      </p:pic>
      <p:pic>
        <p:nvPicPr>
          <p:cNvPr id="13" name="Billede 12" descr="Et billede, der indeholder græs, udendørs, bjerg, rejser&#10;&#10;Automatisk genereret beskrivelse">
            <a:extLst>
              <a:ext uri="{FF2B5EF4-FFF2-40B4-BE49-F238E27FC236}">
                <a16:creationId xmlns:a16="http://schemas.microsoft.com/office/drawing/2014/main" id="{055B8FFB-7672-434D-9656-1EEF2D994D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8684" y="1393312"/>
            <a:ext cx="6934107" cy="4659426"/>
          </a:xfrm>
          <a:prstGeom prst="rect">
            <a:avLst/>
          </a:prstGeom>
        </p:spPr>
      </p:pic>
      <p:sp>
        <p:nvSpPr>
          <p:cNvPr id="3" name="Tekstfelt 2">
            <a:extLst>
              <a:ext uri="{FF2B5EF4-FFF2-40B4-BE49-F238E27FC236}">
                <a16:creationId xmlns:a16="http://schemas.microsoft.com/office/drawing/2014/main" id="{BD1B7A9C-0B3C-4D93-8D6F-E50F0573E215}"/>
              </a:ext>
            </a:extLst>
          </p:cNvPr>
          <p:cNvSpPr txBox="1"/>
          <p:nvPr/>
        </p:nvSpPr>
        <p:spPr>
          <a:xfrm>
            <a:off x="695400" y="1844824"/>
            <a:ext cx="4472699" cy="4801314"/>
          </a:xfrm>
          <a:prstGeom prst="rect">
            <a:avLst/>
          </a:prstGeom>
          <a:noFill/>
        </p:spPr>
        <p:txBody>
          <a:bodyPr wrap="none" rtlCol="0">
            <a:spAutoFit/>
          </a:bodyPr>
          <a:lstStyle/>
          <a:p>
            <a:pPr marL="285750" indent="-285750">
              <a:buFont typeface="Arial" panose="020B0604020202020204" pitchFamily="34" charset="0"/>
              <a:buChar char="•"/>
            </a:pPr>
            <a:r>
              <a:rPr lang="da-DK" sz="2800" dirty="0"/>
              <a:t>Indvielse af Gl. Skivehus</a:t>
            </a:r>
          </a:p>
          <a:p>
            <a:pPr marL="285750" indent="-285750">
              <a:buFont typeface="Arial" panose="020B0604020202020204" pitchFamily="34" charset="0"/>
              <a:buChar char="•"/>
            </a:pPr>
            <a:endParaRPr lang="da-DK" sz="2800" dirty="0"/>
          </a:p>
          <a:p>
            <a:pPr marL="285750" indent="-285750">
              <a:buFont typeface="Arial" panose="020B0604020202020204" pitchFamily="34" charset="0"/>
              <a:buChar char="•"/>
            </a:pPr>
            <a:r>
              <a:rPr lang="da-DK" sz="2800" dirty="0"/>
              <a:t>Kunsttrappen og kunsten</a:t>
            </a:r>
            <a:br>
              <a:rPr lang="da-DK" sz="2800" dirty="0"/>
            </a:br>
            <a:r>
              <a:rPr lang="da-DK" sz="2800" dirty="0"/>
              <a:t>på Banestien på vej</a:t>
            </a:r>
            <a:br>
              <a:rPr lang="da-DK" sz="2800" dirty="0"/>
            </a:br>
            <a:endParaRPr lang="da-DK" sz="2800" dirty="0"/>
          </a:p>
          <a:p>
            <a:pPr marL="285750" indent="-285750">
              <a:buFont typeface="Arial" panose="020B0604020202020204" pitchFamily="34" charset="0"/>
              <a:buChar char="•"/>
            </a:pPr>
            <a:r>
              <a:rPr lang="da-DK" sz="2800" dirty="0"/>
              <a:t>BigBlue Nord – et klima- </a:t>
            </a:r>
            <a:br>
              <a:rPr lang="da-DK" sz="2800" dirty="0"/>
            </a:br>
            <a:r>
              <a:rPr lang="da-DK" sz="2800" dirty="0"/>
              <a:t>og udviklingsprojekt</a:t>
            </a:r>
            <a:br>
              <a:rPr lang="da-DK" sz="2800" dirty="0"/>
            </a:br>
            <a:endParaRPr lang="da-DK" sz="2800" dirty="0"/>
          </a:p>
          <a:p>
            <a:pPr marL="285750" indent="-285750">
              <a:buFont typeface="Arial" panose="020B0604020202020204" pitchFamily="34" charset="0"/>
              <a:buChar char="•"/>
            </a:pPr>
            <a:r>
              <a:rPr lang="da-DK" sz="2800" dirty="0"/>
              <a:t>Glattrup Sti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p:txBody>
      </p:sp>
    </p:spTree>
    <p:extLst>
      <p:ext uri="{BB962C8B-B14F-4D97-AF65-F5344CB8AC3E}">
        <p14:creationId xmlns:p14="http://schemas.microsoft.com/office/powerpoint/2010/main" val="94837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1" descr="Et billede, der indeholder kort&#10;&#10;Automatisk genereret beskrivelse">
            <a:extLst>
              <a:ext uri="{FF2B5EF4-FFF2-40B4-BE49-F238E27FC236}">
                <a16:creationId xmlns:a16="http://schemas.microsoft.com/office/drawing/2014/main" id="{1F8BB6B0-8B56-4047-9111-1449ADEE5D1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2" y="2018441"/>
            <a:ext cx="5384800" cy="3795126"/>
          </a:xfrm>
        </p:spPr>
      </p:pic>
      <p:sp>
        <p:nvSpPr>
          <p:cNvPr id="2" name="Titel 1">
            <a:extLst>
              <a:ext uri="{FF2B5EF4-FFF2-40B4-BE49-F238E27FC236}">
                <a16:creationId xmlns:a16="http://schemas.microsoft.com/office/drawing/2014/main" id="{C5F54875-4D31-4F19-A480-8C1C594D9215}"/>
              </a:ext>
            </a:extLst>
          </p:cNvPr>
          <p:cNvSpPr>
            <a:spLocks noGrp="1"/>
          </p:cNvSpPr>
          <p:nvPr>
            <p:ph type="title"/>
          </p:nvPr>
        </p:nvSpPr>
        <p:spPr/>
        <p:txBody>
          <a:bodyPr/>
          <a:lstStyle/>
          <a:p>
            <a:r>
              <a:rPr lang="da-DK" b="1" dirty="0"/>
              <a:t>Udvikling i hele kommunen</a:t>
            </a:r>
          </a:p>
        </p:txBody>
      </p:sp>
      <p:sp>
        <p:nvSpPr>
          <p:cNvPr id="3" name="Pladsholder til indhold 2">
            <a:extLst>
              <a:ext uri="{FF2B5EF4-FFF2-40B4-BE49-F238E27FC236}">
                <a16:creationId xmlns:a16="http://schemas.microsoft.com/office/drawing/2014/main" id="{777359B4-790E-42F5-A6DB-1D9A8AA33887}"/>
              </a:ext>
            </a:extLst>
          </p:cNvPr>
          <p:cNvSpPr>
            <a:spLocks noGrp="1"/>
          </p:cNvSpPr>
          <p:nvPr>
            <p:ph sz="half" idx="1"/>
          </p:nvPr>
        </p:nvSpPr>
        <p:spPr>
          <a:xfrm>
            <a:off x="155775" y="1329178"/>
            <a:ext cx="5934251" cy="4764118"/>
          </a:xfrm>
        </p:spPr>
        <p:txBody>
          <a:bodyPr/>
          <a:lstStyle/>
          <a:p>
            <a:r>
              <a:rPr lang="da-DK" dirty="0"/>
              <a:t>Dommerby, Nr. Søby og Højslev St. </a:t>
            </a:r>
            <a:br>
              <a:rPr lang="da-DK" dirty="0"/>
            </a:br>
            <a:endParaRPr lang="da-DK" dirty="0"/>
          </a:p>
          <a:p>
            <a:r>
              <a:rPr lang="da-DK" dirty="0"/>
              <a:t>Hem </a:t>
            </a:r>
            <a:br>
              <a:rPr lang="da-DK" dirty="0"/>
            </a:br>
            <a:endParaRPr lang="da-DK" dirty="0"/>
          </a:p>
          <a:p>
            <a:r>
              <a:rPr lang="da-DK" dirty="0"/>
              <a:t>Oddense</a:t>
            </a:r>
            <a:br>
              <a:rPr lang="da-DK" dirty="0"/>
            </a:br>
            <a:endParaRPr lang="da-DK" dirty="0"/>
          </a:p>
          <a:p>
            <a:r>
              <a:rPr lang="da-DK" dirty="0"/>
              <a:t>Thise, Sdr. Thise og Sundsøre</a:t>
            </a:r>
            <a:br>
              <a:rPr lang="da-DK" dirty="0"/>
            </a:br>
            <a:endParaRPr lang="da-DK" dirty="0"/>
          </a:p>
          <a:p>
            <a:r>
              <a:rPr lang="da-DK" dirty="0"/>
              <a:t>Fur</a:t>
            </a:r>
          </a:p>
          <a:p>
            <a:endParaRPr lang="da-DK" dirty="0"/>
          </a:p>
        </p:txBody>
      </p:sp>
      <p:sp>
        <p:nvSpPr>
          <p:cNvPr id="5" name="Pladsholder til slidenummer 4">
            <a:extLst>
              <a:ext uri="{FF2B5EF4-FFF2-40B4-BE49-F238E27FC236}">
                <a16:creationId xmlns:a16="http://schemas.microsoft.com/office/drawing/2014/main" id="{6880A021-A686-4EC1-9A1B-B2B337DC6862}"/>
              </a:ext>
            </a:extLst>
          </p:cNvPr>
          <p:cNvSpPr>
            <a:spLocks noGrp="1"/>
          </p:cNvSpPr>
          <p:nvPr>
            <p:ph type="sldNum" sz="quarter" idx="12"/>
          </p:nvPr>
        </p:nvSpPr>
        <p:spPr>
          <a:xfrm>
            <a:off x="8725928" y="6245428"/>
            <a:ext cx="2844800" cy="476250"/>
          </a:xfrm>
        </p:spPr>
        <p:txBody>
          <a:bodyPr/>
          <a:lstStyle/>
          <a:p>
            <a:pPr>
              <a:defRPr/>
            </a:pPr>
            <a:fld id="{C03165FA-C979-44E7-943D-917AAB61DD44}" type="slidenum">
              <a:rPr lang="da-DK" altLang="da-DK" smtClean="0"/>
              <a:pPr>
                <a:defRPr/>
              </a:pPr>
              <a:t>17</a:t>
            </a:fld>
            <a:endParaRPr lang="da-DK" altLang="da-DK"/>
          </a:p>
        </p:txBody>
      </p:sp>
      <p:pic>
        <p:nvPicPr>
          <p:cNvPr id="9" name="Billede 2">
            <a:extLst>
              <a:ext uri="{FF2B5EF4-FFF2-40B4-BE49-F238E27FC236}">
                <a16:creationId xmlns:a16="http://schemas.microsoft.com/office/drawing/2014/main" id="{1E3C0E09-8672-4FF5-9AC7-D94E3E7E0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815" y="1938336"/>
            <a:ext cx="4826373" cy="4221254"/>
          </a:xfrm>
          <a:prstGeom prst="rect">
            <a:avLst/>
          </a:prstGeom>
        </p:spPr>
      </p:pic>
      <p:pic>
        <p:nvPicPr>
          <p:cNvPr id="15" name="Billede 3" descr="Et billede, der indeholder tekst, græs, træ, udendørs&#10;&#10;Automatisk genereret beskrivelse">
            <a:extLst>
              <a:ext uri="{FF2B5EF4-FFF2-40B4-BE49-F238E27FC236}">
                <a16:creationId xmlns:a16="http://schemas.microsoft.com/office/drawing/2014/main" id="{8DA71903-DC89-4EF6-BBDD-FF06CBFCAA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8849" y="1329178"/>
            <a:ext cx="3429479" cy="5068007"/>
          </a:xfrm>
          <a:prstGeom prst="rect">
            <a:avLst/>
          </a:prstGeom>
        </p:spPr>
      </p:pic>
      <p:pic>
        <p:nvPicPr>
          <p:cNvPr id="13" name="Billede 4" descr="Et billede, der indeholder indendørs, person&#10;&#10;Automatisk genereret beskrivelse">
            <a:extLst>
              <a:ext uri="{FF2B5EF4-FFF2-40B4-BE49-F238E27FC236}">
                <a16:creationId xmlns:a16="http://schemas.microsoft.com/office/drawing/2014/main" id="{20E2284D-DC02-47E0-9E55-E2EF456962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8072" y="1186182"/>
            <a:ext cx="3343742" cy="5134692"/>
          </a:xfrm>
          <a:prstGeom prst="rect">
            <a:avLst/>
          </a:prstGeom>
        </p:spPr>
      </p:pic>
      <p:pic>
        <p:nvPicPr>
          <p:cNvPr id="17" name="Billede 5" descr="Et billede, der indeholder tekst, indendørs, rodet, adskillige&#10;&#10;Automatisk genereret beskrivelse">
            <a:extLst>
              <a:ext uri="{FF2B5EF4-FFF2-40B4-BE49-F238E27FC236}">
                <a16:creationId xmlns:a16="http://schemas.microsoft.com/office/drawing/2014/main" id="{F3F2C92A-0FA8-4FDC-9B7F-DDD4EA87AD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6793" y="1195708"/>
            <a:ext cx="4258269" cy="5115639"/>
          </a:xfrm>
          <a:prstGeom prst="rect">
            <a:avLst/>
          </a:prstGeom>
        </p:spPr>
      </p:pic>
    </p:spTree>
    <p:extLst>
      <p:ext uri="{BB962C8B-B14F-4D97-AF65-F5344CB8AC3E}">
        <p14:creationId xmlns:p14="http://schemas.microsoft.com/office/powerpoint/2010/main" val="246093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32EA725-B487-4AB6-A610-C049F5E79E3B}"/>
              </a:ext>
            </a:extLst>
          </p:cNvPr>
          <p:cNvSpPr txBox="1">
            <a:spLocks noChangeArrowheads="1"/>
          </p:cNvSpPr>
          <p:nvPr/>
        </p:nvSpPr>
        <p:spPr bwMode="auto">
          <a:xfrm>
            <a:off x="609601" y="274638"/>
            <a:ext cx="90381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a:lstStyle>
          <a:p>
            <a:pPr>
              <a:spcAft>
                <a:spcPts val="600"/>
              </a:spcAft>
            </a:pPr>
            <a:r>
              <a:rPr lang="da-DK" altLang="da-DK" sz="4100" b="1" kern="0">
                <a:latin typeface="+mj-lt"/>
                <a:ea typeface="+mj-ea"/>
                <a:cs typeface="+mj-cs"/>
              </a:rPr>
              <a:t>Enigt byråd bag budget 2023</a:t>
            </a:r>
          </a:p>
        </p:txBody>
      </p:sp>
      <p:pic>
        <p:nvPicPr>
          <p:cNvPr id="2" name="Billede 1">
            <a:extLst>
              <a:ext uri="{FF2B5EF4-FFF2-40B4-BE49-F238E27FC236}">
                <a16:creationId xmlns:a16="http://schemas.microsoft.com/office/drawing/2014/main" id="{48F56AB5-0810-4089-979C-42E0A004F8CE}"/>
              </a:ext>
            </a:extLst>
          </p:cNvPr>
          <p:cNvPicPr>
            <a:picLocks noChangeAspect="1"/>
          </p:cNvPicPr>
          <p:nvPr/>
        </p:nvPicPr>
        <p:blipFill rotWithShape="1">
          <a:blip r:embed="rId3"/>
          <a:srcRect t="14655" b="23552"/>
          <a:stretch/>
        </p:blipFill>
        <p:spPr>
          <a:xfrm>
            <a:off x="609600" y="1600201"/>
            <a:ext cx="10972800" cy="4525963"/>
          </a:xfrm>
          <a:prstGeom prst="rect">
            <a:avLst/>
          </a:prstGeom>
          <a:noFill/>
        </p:spPr>
      </p:pic>
      <p:sp>
        <p:nvSpPr>
          <p:cNvPr id="9" name="Slide Number Placeholder 3">
            <a:extLst>
              <a:ext uri="{FF2B5EF4-FFF2-40B4-BE49-F238E27FC236}">
                <a16:creationId xmlns:a16="http://schemas.microsoft.com/office/drawing/2014/main" id="{65C85DC0-DB0B-E115-1C0E-E01DA2339ED2}"/>
              </a:ext>
            </a:extLst>
          </p:cNvPr>
          <p:cNvSpPr>
            <a:spLocks noGrp="1"/>
          </p:cNvSpPr>
          <p:nvPr>
            <p:ph type="sldNum" sz="quarter" idx="12"/>
          </p:nvPr>
        </p:nvSpPr>
        <p:spPr>
          <a:xfrm>
            <a:off x="8737600" y="6245225"/>
            <a:ext cx="2844800" cy="476250"/>
          </a:xfrm>
        </p:spPr>
        <p:txBody>
          <a:bodyPr/>
          <a:lstStyle/>
          <a:p>
            <a:pPr>
              <a:spcAft>
                <a:spcPts val="600"/>
              </a:spcAft>
              <a:defRPr/>
            </a:pPr>
            <a:fld id="{B63FA26C-B667-48D8-B5BC-F58FBBB8542D}" type="slidenum">
              <a:rPr lang="da-DK" altLang="da-DK"/>
              <a:pPr>
                <a:spcAft>
                  <a:spcPts val="600"/>
                </a:spcAft>
                <a:defRPr/>
              </a:pPr>
              <a:t>18</a:t>
            </a:fld>
            <a:endParaRPr lang="da-DK" altLang="da-DK"/>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3">
            <a:extLst>
              <a:ext uri="{FF2B5EF4-FFF2-40B4-BE49-F238E27FC236}">
                <a16:creationId xmlns:a16="http://schemas.microsoft.com/office/drawing/2014/main" id="{E826808D-D9DB-45FD-92EC-4A927F97C43A}"/>
              </a:ext>
            </a:extLst>
          </p:cNvPr>
          <p:cNvSpPr>
            <a:spLocks noGrp="1" noChangeArrowheads="1"/>
          </p:cNvSpPr>
          <p:nvPr>
            <p:ph idx="1"/>
          </p:nvPr>
        </p:nvSpPr>
        <p:spPr>
          <a:xfrm>
            <a:off x="983432" y="1196752"/>
            <a:ext cx="8353425" cy="3600400"/>
          </a:xfrm>
        </p:spPr>
        <p:txBody>
          <a:bodyPr/>
          <a:lstStyle/>
          <a:p>
            <a:pPr marL="0" indent="0" eaLnBrk="1" hangingPunct="1">
              <a:buNone/>
              <a:defRPr/>
            </a:pPr>
            <a:r>
              <a:rPr lang="da-DK" sz="2400" dirty="0"/>
              <a:t>Uændret kommuneskat for 14. år i træk</a:t>
            </a:r>
          </a:p>
          <a:p>
            <a:pPr marL="0" indent="0" eaLnBrk="1" hangingPunct="1">
              <a:buNone/>
              <a:defRPr/>
            </a:pPr>
            <a:endParaRPr lang="da-DK" sz="2400" dirty="0"/>
          </a:p>
          <a:p>
            <a:pPr marL="0" indent="0" eaLnBrk="1" hangingPunct="1">
              <a:buNone/>
              <a:defRPr/>
            </a:pPr>
            <a:endParaRPr lang="da-DK" sz="2400" dirty="0"/>
          </a:p>
          <a:p>
            <a:pPr eaLnBrk="1" hangingPunct="1">
              <a:defRPr/>
            </a:pPr>
            <a:r>
              <a:rPr lang="da-DK" sz="2000" dirty="0"/>
              <a:t>Udskrivningsprocent: 25,5%</a:t>
            </a:r>
          </a:p>
          <a:p>
            <a:pPr eaLnBrk="1" hangingPunct="1">
              <a:defRPr/>
            </a:pPr>
            <a:r>
              <a:rPr lang="da-DK" sz="2000" dirty="0"/>
              <a:t>Grundskyld: 20,68 promille</a:t>
            </a:r>
          </a:p>
          <a:p>
            <a:pPr eaLnBrk="1" hangingPunct="1">
              <a:defRPr/>
            </a:pPr>
            <a:r>
              <a:rPr lang="da-DK" sz="2000" dirty="0"/>
              <a:t>Kirkeskat: 1,09%</a:t>
            </a:r>
          </a:p>
          <a:p>
            <a:pPr algn="ctr" eaLnBrk="1" hangingPunct="1">
              <a:buFontTx/>
              <a:buNone/>
              <a:defRPr/>
            </a:pPr>
            <a:endParaRPr lang="da-DK" sz="3600" dirty="0"/>
          </a:p>
        </p:txBody>
      </p:sp>
      <p:sp>
        <p:nvSpPr>
          <p:cNvPr id="4" name="Rectangle 2">
            <a:extLst>
              <a:ext uri="{FF2B5EF4-FFF2-40B4-BE49-F238E27FC236}">
                <a16:creationId xmlns:a16="http://schemas.microsoft.com/office/drawing/2014/main" id="{E0E154FA-97AC-4A4F-90C4-F78132160059}"/>
              </a:ext>
            </a:extLst>
          </p:cNvPr>
          <p:cNvSpPr txBox="1">
            <a:spLocks noChangeArrowheads="1"/>
          </p:cNvSpPr>
          <p:nvPr/>
        </p:nvSpPr>
        <p:spPr bwMode="auto">
          <a:xfrm>
            <a:off x="1733550" y="77789"/>
            <a:ext cx="784860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a:lstStyle>
          <a:p>
            <a:pPr algn="l" eaLnBrk="1" hangingPunct="1"/>
            <a:r>
              <a:rPr lang="da-DK" altLang="da-DK" sz="2800" b="1" kern="0" dirty="0"/>
              <a:t>Skatter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789D1B03-C73A-4824-B658-028CA832779D}"/>
              </a:ext>
            </a:extLst>
          </p:cNvPr>
          <p:cNvSpPr>
            <a:spLocks noGrp="1" noChangeArrowheads="1"/>
          </p:cNvSpPr>
          <p:nvPr>
            <p:ph sz="half" idx="1"/>
          </p:nvPr>
        </p:nvSpPr>
        <p:spPr>
          <a:xfrm>
            <a:off x="1055440" y="980728"/>
            <a:ext cx="7561263" cy="5040313"/>
          </a:xfrm>
        </p:spPr>
        <p:txBody>
          <a:bodyPr/>
          <a:lstStyle/>
          <a:p>
            <a:pPr eaLnBrk="1" hangingPunct="1">
              <a:defRPr/>
            </a:pPr>
            <a:r>
              <a:rPr lang="da-DK" dirty="0"/>
              <a:t>Aftale mellem regeringen og KL</a:t>
            </a:r>
          </a:p>
          <a:p>
            <a:pPr eaLnBrk="1" hangingPunct="1">
              <a:defRPr/>
            </a:pPr>
            <a:r>
              <a:rPr lang="da-DK" dirty="0"/>
              <a:t>Økonomisk politik</a:t>
            </a:r>
          </a:p>
          <a:p>
            <a:pPr eaLnBrk="1" hangingPunct="1">
              <a:defRPr/>
            </a:pPr>
            <a:r>
              <a:rPr lang="da-DK" dirty="0"/>
              <a:t>Hvor står vi?</a:t>
            </a:r>
          </a:p>
          <a:p>
            <a:pPr lvl="1" eaLnBrk="1" hangingPunct="1">
              <a:defRPr/>
            </a:pPr>
            <a:r>
              <a:rPr lang="da-DK" sz="2800" dirty="0"/>
              <a:t>Vores udfordringer</a:t>
            </a:r>
          </a:p>
          <a:p>
            <a:pPr lvl="1" eaLnBrk="1" hangingPunct="1">
              <a:defRPr/>
            </a:pPr>
            <a:r>
              <a:rPr lang="da-DK" sz="2800" dirty="0"/>
              <a:t>Vores styrkepositioner</a:t>
            </a:r>
          </a:p>
          <a:p>
            <a:pPr eaLnBrk="1" hangingPunct="1">
              <a:defRPr/>
            </a:pPr>
            <a:r>
              <a:rPr lang="da-DK" dirty="0"/>
              <a:t>Budget 2023</a:t>
            </a:r>
          </a:p>
          <a:p>
            <a:pPr eaLnBrk="1" hangingPunct="1">
              <a:defRPr/>
            </a:pPr>
            <a:r>
              <a:rPr lang="da-DK" dirty="0"/>
              <a:t>Opsummering</a:t>
            </a:r>
          </a:p>
          <a:p>
            <a:pPr marL="0" indent="0" eaLnBrk="1" hangingPunct="1">
              <a:buNone/>
              <a:defRPr/>
            </a:pPr>
            <a:endParaRPr lang="da-DK" dirty="0"/>
          </a:p>
          <a:p>
            <a:pPr marL="0" indent="0" eaLnBrk="1" hangingPunct="1">
              <a:buNone/>
              <a:defRPr/>
            </a:pPr>
            <a:endParaRPr lang="da-DK" sz="3200" dirty="0"/>
          </a:p>
        </p:txBody>
      </p:sp>
      <p:sp>
        <p:nvSpPr>
          <p:cNvPr id="6" name="Rectangle 2">
            <a:extLst>
              <a:ext uri="{FF2B5EF4-FFF2-40B4-BE49-F238E27FC236}">
                <a16:creationId xmlns:a16="http://schemas.microsoft.com/office/drawing/2014/main" id="{AAEA1DF3-6CFB-400D-B36F-12162470ABA3}"/>
              </a:ext>
            </a:extLst>
          </p:cNvPr>
          <p:cNvSpPr>
            <a:spLocks noGrp="1" noChangeArrowheads="1"/>
          </p:cNvSpPr>
          <p:nvPr>
            <p:ph type="title"/>
          </p:nvPr>
        </p:nvSpPr>
        <p:spPr>
          <a:xfrm>
            <a:off x="1733550" y="77789"/>
            <a:ext cx="7848600" cy="765175"/>
          </a:xfrm>
        </p:spPr>
        <p:txBody>
          <a:bodyPr/>
          <a:lstStyle/>
          <a:p>
            <a:pPr algn="l" eaLnBrk="1" hangingPunct="1"/>
            <a:r>
              <a:rPr lang="da-DK" altLang="da-DK" sz="2800" b="1" dirty="0"/>
              <a:t>Dagsorden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el 1">
            <a:extLst>
              <a:ext uri="{FF2B5EF4-FFF2-40B4-BE49-F238E27FC236}">
                <a16:creationId xmlns:a16="http://schemas.microsoft.com/office/drawing/2014/main" id="{5A1C4303-600F-4BB5-B22D-93886B8E732F}"/>
              </a:ext>
            </a:extLst>
          </p:cNvPr>
          <p:cNvSpPr txBox="1">
            <a:spLocks/>
          </p:cNvSpPr>
          <p:nvPr/>
        </p:nvSpPr>
        <p:spPr bwMode="auto">
          <a:xfrm>
            <a:off x="6964364" y="981075"/>
            <a:ext cx="2808287"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endParaRPr lang="da-DK" altLang="da-DK" sz="1200">
              <a:solidFill>
                <a:schemeClr val="tx2"/>
              </a:solidFill>
            </a:endParaRPr>
          </a:p>
          <a:p>
            <a:pPr>
              <a:spcBef>
                <a:spcPct val="0"/>
              </a:spcBef>
              <a:buFontTx/>
              <a:buNone/>
            </a:pPr>
            <a:endParaRPr lang="da-DK" altLang="da-DK" sz="1200">
              <a:solidFill>
                <a:schemeClr val="tx2"/>
              </a:solidFill>
            </a:endParaRPr>
          </a:p>
          <a:p>
            <a:pPr algn="ctr">
              <a:spcBef>
                <a:spcPct val="0"/>
              </a:spcBef>
              <a:buFontTx/>
              <a:buNone/>
            </a:pPr>
            <a:endParaRPr lang="da-DK" altLang="da-DK" sz="1200">
              <a:solidFill>
                <a:schemeClr val="tx2"/>
              </a:solidFill>
            </a:endParaRPr>
          </a:p>
        </p:txBody>
      </p:sp>
      <p:sp>
        <p:nvSpPr>
          <p:cNvPr id="12293" name="Titel 1">
            <a:extLst>
              <a:ext uri="{FF2B5EF4-FFF2-40B4-BE49-F238E27FC236}">
                <a16:creationId xmlns:a16="http://schemas.microsoft.com/office/drawing/2014/main" id="{DC2732A7-B9AD-4686-9ADB-0FC0D5CBB00B}"/>
              </a:ext>
            </a:extLst>
          </p:cNvPr>
          <p:cNvSpPr txBox="1">
            <a:spLocks/>
          </p:cNvSpPr>
          <p:nvPr/>
        </p:nvSpPr>
        <p:spPr bwMode="auto">
          <a:xfrm>
            <a:off x="6964364" y="981075"/>
            <a:ext cx="4464472" cy="4536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171450" indent="-171450" fontAlgn="ctr">
              <a:defRPr/>
            </a:pPr>
            <a:r>
              <a:rPr lang="da-DK" altLang="da-DK" sz="1200" dirty="0"/>
              <a:t>Tilskud til kommuner med vanskelige økonomiske vilkår er budgetteret med 17,2 mio. kr. i 2023-2026</a:t>
            </a:r>
          </a:p>
          <a:p>
            <a:pPr fontAlgn="ctr">
              <a:buFontTx/>
              <a:buNone/>
              <a:defRPr/>
            </a:pPr>
            <a:endParaRPr lang="da-DK" altLang="da-DK" sz="1200" dirty="0"/>
          </a:p>
          <a:p>
            <a:pPr marL="171450" indent="-171450" fontAlgn="ctr">
              <a:defRPr/>
            </a:pPr>
            <a:r>
              <a:rPr lang="da-DK" altLang="da-DK" sz="1200" dirty="0"/>
              <a:t>Budget 2023 fremskrives med 10 mio. kr. mindre end KL’s pris- og lønskøn. Udmøntningen sker som en generel besparelse. I 2025 er der indarbejdet en reduktion på 10 mio. kr. </a:t>
            </a:r>
          </a:p>
          <a:p>
            <a:pPr fontAlgn="ctr">
              <a:buFontTx/>
              <a:buNone/>
              <a:defRPr/>
            </a:pPr>
            <a:endParaRPr lang="da-DK" altLang="da-DK" sz="1200" dirty="0"/>
          </a:p>
          <a:p>
            <a:pPr marL="171450" indent="-171450" fontAlgn="ctr">
              <a:defRPr/>
            </a:pPr>
            <a:r>
              <a:rPr lang="da-DK" altLang="da-DK" sz="1200" dirty="0"/>
              <a:t>Yderligere beredskabskatalog på ½% på pris- og lønfremskrivningen, for at opnå målene i Økonomisk Politik jf. </a:t>
            </a:r>
            <a:r>
              <a:rPr lang="da-DK" altLang="da-DK" sz="1200" dirty="0" err="1"/>
              <a:t>ØKs</a:t>
            </a:r>
            <a:r>
              <a:rPr lang="da-DK" altLang="da-DK" sz="1200" dirty="0"/>
              <a:t> beslutning 16/8-2022. Der er foretaget prioritering i forbindelse med budgetseminaret, sundheds-, forebyggelses- og socialområdet er undtaget den yderligere reduktion på pris- og lønfremskrivningen.</a:t>
            </a:r>
          </a:p>
          <a:p>
            <a:pPr fontAlgn="ctr">
              <a:defRPr/>
            </a:pPr>
            <a:endParaRPr lang="da-DK" altLang="da-DK" sz="1200" dirty="0"/>
          </a:p>
          <a:p>
            <a:pPr marL="171450" indent="-171450" fontAlgn="ctr">
              <a:defRPr/>
            </a:pPr>
            <a:r>
              <a:rPr lang="da-DK" altLang="da-DK" sz="1200" dirty="0"/>
              <a:t>Buffer til uforudsete udgifter og, eller brug af ØD er reduceret fra 10 mio. kr. til 5 mio. kr. i forbindelse med budgetseminaret i 2023-26</a:t>
            </a:r>
          </a:p>
          <a:p>
            <a:pPr algn="ctr">
              <a:spcBef>
                <a:spcPct val="0"/>
              </a:spcBef>
              <a:buFontTx/>
              <a:buNone/>
            </a:pPr>
            <a:endParaRPr lang="da-DK" altLang="da-DK" sz="1200" dirty="0">
              <a:solidFill>
                <a:srgbClr val="FF0000"/>
              </a:solidFill>
            </a:endParaRPr>
          </a:p>
        </p:txBody>
      </p:sp>
      <p:cxnSp>
        <p:nvCxnSpPr>
          <p:cNvPr id="12294" name="Lige pilforbindelse 9">
            <a:extLst>
              <a:ext uri="{FF2B5EF4-FFF2-40B4-BE49-F238E27FC236}">
                <a16:creationId xmlns:a16="http://schemas.microsoft.com/office/drawing/2014/main" id="{9BAD9B9E-D6DD-47DD-AE03-D77349D56D7D}"/>
              </a:ext>
            </a:extLst>
          </p:cNvPr>
          <p:cNvCxnSpPr>
            <a:cxnSpLocks noChangeShapeType="1"/>
          </p:cNvCxnSpPr>
          <p:nvPr/>
        </p:nvCxnSpPr>
        <p:spPr bwMode="auto">
          <a:xfrm>
            <a:off x="811536" y="6165304"/>
            <a:ext cx="315912"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95" name="Lige pilforbindelse 9">
            <a:extLst>
              <a:ext uri="{FF2B5EF4-FFF2-40B4-BE49-F238E27FC236}">
                <a16:creationId xmlns:a16="http://schemas.microsoft.com/office/drawing/2014/main" id="{13F7F5F6-72D9-40D9-88CB-BBE9D713FFBA}"/>
              </a:ext>
            </a:extLst>
          </p:cNvPr>
          <p:cNvCxnSpPr>
            <a:cxnSpLocks noChangeShapeType="1"/>
          </p:cNvCxnSpPr>
          <p:nvPr/>
        </p:nvCxnSpPr>
        <p:spPr bwMode="auto">
          <a:xfrm>
            <a:off x="811536" y="5733256"/>
            <a:ext cx="315912"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96" name="Lige pilforbindelse 9">
            <a:extLst>
              <a:ext uri="{FF2B5EF4-FFF2-40B4-BE49-F238E27FC236}">
                <a16:creationId xmlns:a16="http://schemas.microsoft.com/office/drawing/2014/main" id="{E1E22010-4941-445B-915B-F2FCECD4F584}"/>
              </a:ext>
            </a:extLst>
          </p:cNvPr>
          <p:cNvCxnSpPr>
            <a:cxnSpLocks noChangeShapeType="1"/>
          </p:cNvCxnSpPr>
          <p:nvPr/>
        </p:nvCxnSpPr>
        <p:spPr bwMode="auto">
          <a:xfrm>
            <a:off x="811535" y="4221088"/>
            <a:ext cx="315913"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97" name="Lige pilforbindelse 9">
            <a:extLst>
              <a:ext uri="{FF2B5EF4-FFF2-40B4-BE49-F238E27FC236}">
                <a16:creationId xmlns:a16="http://schemas.microsoft.com/office/drawing/2014/main" id="{0DE42EC6-A5C2-403E-896D-7A41E6790E66}"/>
              </a:ext>
            </a:extLst>
          </p:cNvPr>
          <p:cNvCxnSpPr>
            <a:cxnSpLocks noChangeShapeType="1"/>
          </p:cNvCxnSpPr>
          <p:nvPr/>
        </p:nvCxnSpPr>
        <p:spPr bwMode="auto">
          <a:xfrm>
            <a:off x="811535" y="3933056"/>
            <a:ext cx="315913"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98" name="Lige pilforbindelse 9">
            <a:extLst>
              <a:ext uri="{FF2B5EF4-FFF2-40B4-BE49-F238E27FC236}">
                <a16:creationId xmlns:a16="http://schemas.microsoft.com/office/drawing/2014/main" id="{E2E7DFBF-D2ED-4E6D-8BB2-FAA0EA8FEDCE}"/>
              </a:ext>
            </a:extLst>
          </p:cNvPr>
          <p:cNvCxnSpPr>
            <a:cxnSpLocks noChangeShapeType="1"/>
          </p:cNvCxnSpPr>
          <p:nvPr/>
        </p:nvCxnSpPr>
        <p:spPr bwMode="auto">
          <a:xfrm>
            <a:off x="811535" y="3140968"/>
            <a:ext cx="315913"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Billede 4">
            <a:extLst>
              <a:ext uri="{FF2B5EF4-FFF2-40B4-BE49-F238E27FC236}">
                <a16:creationId xmlns:a16="http://schemas.microsoft.com/office/drawing/2014/main" id="{DC75C0DD-C580-4607-A2CE-AC4076C7C5E4}"/>
              </a:ext>
            </a:extLst>
          </p:cNvPr>
          <p:cNvPicPr>
            <a:picLocks noChangeAspect="1"/>
          </p:cNvPicPr>
          <p:nvPr/>
        </p:nvPicPr>
        <p:blipFill>
          <a:blip r:embed="rId3"/>
          <a:stretch>
            <a:fillRect/>
          </a:stretch>
        </p:blipFill>
        <p:spPr>
          <a:xfrm>
            <a:off x="1138428" y="692695"/>
            <a:ext cx="5598932" cy="5639406"/>
          </a:xfrm>
          <a:prstGeom prst="rect">
            <a:avLst/>
          </a:prstGeom>
        </p:spPr>
      </p:pic>
      <p:sp>
        <p:nvSpPr>
          <p:cNvPr id="14" name="Rectangle 2">
            <a:extLst>
              <a:ext uri="{FF2B5EF4-FFF2-40B4-BE49-F238E27FC236}">
                <a16:creationId xmlns:a16="http://schemas.microsoft.com/office/drawing/2014/main" id="{3986F3A4-6C75-4E16-9E38-82B57225C51C}"/>
              </a:ext>
            </a:extLst>
          </p:cNvPr>
          <p:cNvSpPr txBox="1">
            <a:spLocks noChangeArrowheads="1"/>
          </p:cNvSpPr>
          <p:nvPr/>
        </p:nvSpPr>
        <p:spPr bwMode="auto">
          <a:xfrm>
            <a:off x="1733550" y="77789"/>
            <a:ext cx="784860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a:lstStyle>
          <a:p>
            <a:pPr algn="l" eaLnBrk="1" hangingPunct="1"/>
            <a:r>
              <a:rPr lang="da-DK" altLang="da-DK" sz="2800" b="1" kern="0" dirty="0"/>
              <a:t>Vedtaget Budget 2023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a:extLst>
              <a:ext uri="{FF2B5EF4-FFF2-40B4-BE49-F238E27FC236}">
                <a16:creationId xmlns:a16="http://schemas.microsoft.com/office/drawing/2014/main" id="{659104B6-3C96-42A2-9B01-9FA0C59548C0}"/>
              </a:ext>
            </a:extLst>
          </p:cNvPr>
          <p:cNvSpPr>
            <a:spLocks noGrp="1" noChangeArrowheads="1"/>
          </p:cNvSpPr>
          <p:nvPr>
            <p:ph type="title"/>
          </p:nvPr>
        </p:nvSpPr>
        <p:spPr>
          <a:xfrm>
            <a:off x="1733550" y="77789"/>
            <a:ext cx="7848600" cy="765175"/>
          </a:xfrm>
        </p:spPr>
        <p:txBody>
          <a:bodyPr/>
          <a:lstStyle/>
          <a:p>
            <a:pPr algn="l" eaLnBrk="1" hangingPunct="1"/>
            <a:r>
              <a:rPr lang="da-DK" altLang="da-DK" sz="2800" b="1" dirty="0"/>
              <a:t>Driftsudgifter – reduktioner</a:t>
            </a:r>
          </a:p>
        </p:txBody>
      </p:sp>
      <p:pic>
        <p:nvPicPr>
          <p:cNvPr id="4" name="Billede 3">
            <a:extLst>
              <a:ext uri="{FF2B5EF4-FFF2-40B4-BE49-F238E27FC236}">
                <a16:creationId xmlns:a16="http://schemas.microsoft.com/office/drawing/2014/main" id="{1BE68B10-54FB-4BFA-88E3-08D08EE3A778}"/>
              </a:ext>
            </a:extLst>
          </p:cNvPr>
          <p:cNvPicPr>
            <a:picLocks noChangeAspect="1"/>
          </p:cNvPicPr>
          <p:nvPr/>
        </p:nvPicPr>
        <p:blipFill>
          <a:blip r:embed="rId3"/>
          <a:stretch>
            <a:fillRect/>
          </a:stretch>
        </p:blipFill>
        <p:spPr>
          <a:xfrm>
            <a:off x="1271464" y="1018381"/>
            <a:ext cx="7810500" cy="4714875"/>
          </a:xfrm>
          <a:prstGeom prst="rect">
            <a:avLst/>
          </a:prstGeom>
        </p:spPr>
      </p:pic>
      <p:cxnSp>
        <p:nvCxnSpPr>
          <p:cNvPr id="5" name="Lige pilforbindelse 9">
            <a:extLst>
              <a:ext uri="{FF2B5EF4-FFF2-40B4-BE49-F238E27FC236}">
                <a16:creationId xmlns:a16="http://schemas.microsoft.com/office/drawing/2014/main" id="{3B054237-4B76-435D-9AD5-3F3C39556E39}"/>
              </a:ext>
            </a:extLst>
          </p:cNvPr>
          <p:cNvCxnSpPr>
            <a:cxnSpLocks noChangeShapeType="1"/>
          </p:cNvCxnSpPr>
          <p:nvPr/>
        </p:nvCxnSpPr>
        <p:spPr bwMode="auto">
          <a:xfrm>
            <a:off x="944333" y="2492896"/>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Billede 2">
            <a:extLst>
              <a:ext uri="{FF2B5EF4-FFF2-40B4-BE49-F238E27FC236}">
                <a16:creationId xmlns:a16="http://schemas.microsoft.com/office/drawing/2014/main" id="{1F4FD53D-1E06-44AD-9806-99595761C408}"/>
              </a:ext>
            </a:extLst>
          </p:cNvPr>
          <p:cNvPicPr>
            <a:picLocks noChangeAspect="1"/>
          </p:cNvPicPr>
          <p:nvPr/>
        </p:nvPicPr>
        <p:blipFill>
          <a:blip r:embed="rId4"/>
          <a:stretch>
            <a:fillRect/>
          </a:stretch>
        </p:blipFill>
        <p:spPr>
          <a:xfrm>
            <a:off x="7896200" y="1299630"/>
            <a:ext cx="3586246" cy="2386531"/>
          </a:xfrm>
          <a:prstGeom prst="rect">
            <a:avLst/>
          </a:prstGeom>
        </p:spPr>
      </p:pic>
    </p:spTree>
    <p:extLst>
      <p:ext uri="{BB962C8B-B14F-4D97-AF65-F5344CB8AC3E}">
        <p14:creationId xmlns:p14="http://schemas.microsoft.com/office/powerpoint/2010/main" val="362002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a:extLst>
              <a:ext uri="{FF2B5EF4-FFF2-40B4-BE49-F238E27FC236}">
                <a16:creationId xmlns:a16="http://schemas.microsoft.com/office/drawing/2014/main" id="{659104B6-3C96-42A2-9B01-9FA0C59548C0}"/>
              </a:ext>
            </a:extLst>
          </p:cNvPr>
          <p:cNvSpPr>
            <a:spLocks noGrp="1" noChangeArrowheads="1"/>
          </p:cNvSpPr>
          <p:nvPr>
            <p:ph type="title"/>
          </p:nvPr>
        </p:nvSpPr>
        <p:spPr>
          <a:xfrm>
            <a:off x="1733550" y="77789"/>
            <a:ext cx="7848600" cy="765175"/>
          </a:xfrm>
        </p:spPr>
        <p:txBody>
          <a:bodyPr/>
          <a:lstStyle/>
          <a:p>
            <a:pPr algn="l" eaLnBrk="1" hangingPunct="1"/>
            <a:r>
              <a:rPr lang="da-DK" altLang="da-DK" sz="2800" b="1" dirty="0"/>
              <a:t>Driftsudgifter – reduktioner</a:t>
            </a:r>
          </a:p>
        </p:txBody>
      </p:sp>
      <p:cxnSp>
        <p:nvCxnSpPr>
          <p:cNvPr id="5" name="Lige pilforbindelse 9">
            <a:extLst>
              <a:ext uri="{FF2B5EF4-FFF2-40B4-BE49-F238E27FC236}">
                <a16:creationId xmlns:a16="http://schemas.microsoft.com/office/drawing/2014/main" id="{F68A6A5F-B385-40AF-BEC0-47102DB8AD0B}"/>
              </a:ext>
            </a:extLst>
          </p:cNvPr>
          <p:cNvCxnSpPr>
            <a:cxnSpLocks noChangeShapeType="1"/>
          </p:cNvCxnSpPr>
          <p:nvPr/>
        </p:nvCxnSpPr>
        <p:spPr bwMode="auto">
          <a:xfrm>
            <a:off x="944333" y="2852936"/>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Lige pilforbindelse 9">
            <a:extLst>
              <a:ext uri="{FF2B5EF4-FFF2-40B4-BE49-F238E27FC236}">
                <a16:creationId xmlns:a16="http://schemas.microsoft.com/office/drawing/2014/main" id="{F30918D3-1C41-4E96-8DCF-9340FE7081B6}"/>
              </a:ext>
            </a:extLst>
          </p:cNvPr>
          <p:cNvCxnSpPr>
            <a:cxnSpLocks noChangeShapeType="1"/>
          </p:cNvCxnSpPr>
          <p:nvPr/>
        </p:nvCxnSpPr>
        <p:spPr bwMode="auto">
          <a:xfrm>
            <a:off x="944333" y="3645024"/>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Billede 7">
            <a:extLst>
              <a:ext uri="{FF2B5EF4-FFF2-40B4-BE49-F238E27FC236}">
                <a16:creationId xmlns:a16="http://schemas.microsoft.com/office/drawing/2014/main" id="{79216272-1C62-4A73-9965-A566E431078B}"/>
              </a:ext>
            </a:extLst>
          </p:cNvPr>
          <p:cNvPicPr>
            <a:picLocks noChangeAspect="1"/>
          </p:cNvPicPr>
          <p:nvPr/>
        </p:nvPicPr>
        <p:blipFill>
          <a:blip r:embed="rId3"/>
          <a:stretch>
            <a:fillRect/>
          </a:stretch>
        </p:blipFill>
        <p:spPr>
          <a:xfrm>
            <a:off x="1271464" y="1524769"/>
            <a:ext cx="7810500" cy="2800350"/>
          </a:xfrm>
          <a:prstGeom prst="rect">
            <a:avLst/>
          </a:prstGeom>
        </p:spPr>
      </p:pic>
      <p:pic>
        <p:nvPicPr>
          <p:cNvPr id="3" name="Billede 2">
            <a:extLst>
              <a:ext uri="{FF2B5EF4-FFF2-40B4-BE49-F238E27FC236}">
                <a16:creationId xmlns:a16="http://schemas.microsoft.com/office/drawing/2014/main" id="{3563662A-97A0-4CCE-AD3D-F346BF83B9ED}"/>
              </a:ext>
            </a:extLst>
          </p:cNvPr>
          <p:cNvPicPr>
            <a:picLocks noChangeAspect="1"/>
          </p:cNvPicPr>
          <p:nvPr/>
        </p:nvPicPr>
        <p:blipFill>
          <a:blip r:embed="rId4"/>
          <a:stretch>
            <a:fillRect/>
          </a:stretch>
        </p:blipFill>
        <p:spPr>
          <a:xfrm>
            <a:off x="7968208" y="2060848"/>
            <a:ext cx="3900300" cy="2603014"/>
          </a:xfrm>
          <a:prstGeom prst="rect">
            <a:avLst/>
          </a:prstGeom>
        </p:spPr>
      </p:pic>
    </p:spTree>
    <p:extLst>
      <p:ext uri="{BB962C8B-B14F-4D97-AF65-F5344CB8AC3E}">
        <p14:creationId xmlns:p14="http://schemas.microsoft.com/office/powerpoint/2010/main" val="71368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a:extLst>
              <a:ext uri="{FF2B5EF4-FFF2-40B4-BE49-F238E27FC236}">
                <a16:creationId xmlns:a16="http://schemas.microsoft.com/office/drawing/2014/main" id="{659104B6-3C96-42A2-9B01-9FA0C59548C0}"/>
              </a:ext>
            </a:extLst>
          </p:cNvPr>
          <p:cNvSpPr>
            <a:spLocks noGrp="1" noChangeArrowheads="1"/>
          </p:cNvSpPr>
          <p:nvPr>
            <p:ph type="title"/>
          </p:nvPr>
        </p:nvSpPr>
        <p:spPr>
          <a:xfrm>
            <a:off x="1733550" y="77789"/>
            <a:ext cx="7848600" cy="765175"/>
          </a:xfrm>
        </p:spPr>
        <p:txBody>
          <a:bodyPr/>
          <a:lstStyle/>
          <a:p>
            <a:pPr algn="l" eaLnBrk="1" hangingPunct="1"/>
            <a:r>
              <a:rPr lang="da-DK" altLang="da-DK" sz="2800" b="1" dirty="0"/>
              <a:t>Driftsudgifter – reduktioner</a:t>
            </a:r>
          </a:p>
        </p:txBody>
      </p:sp>
      <p:pic>
        <p:nvPicPr>
          <p:cNvPr id="6" name="Billede 5">
            <a:extLst>
              <a:ext uri="{FF2B5EF4-FFF2-40B4-BE49-F238E27FC236}">
                <a16:creationId xmlns:a16="http://schemas.microsoft.com/office/drawing/2014/main" id="{7BE0744C-DCB1-42E9-AFD8-3148572837CC}"/>
              </a:ext>
            </a:extLst>
          </p:cNvPr>
          <p:cNvPicPr>
            <a:picLocks noChangeAspect="1"/>
          </p:cNvPicPr>
          <p:nvPr/>
        </p:nvPicPr>
        <p:blipFill>
          <a:blip r:embed="rId3"/>
          <a:stretch>
            <a:fillRect/>
          </a:stretch>
        </p:blipFill>
        <p:spPr>
          <a:xfrm>
            <a:off x="1271464" y="980728"/>
            <a:ext cx="8315325" cy="4581525"/>
          </a:xfrm>
          <a:prstGeom prst="rect">
            <a:avLst/>
          </a:prstGeom>
        </p:spPr>
      </p:pic>
      <p:cxnSp>
        <p:nvCxnSpPr>
          <p:cNvPr id="4" name="Lige pilforbindelse 9">
            <a:extLst>
              <a:ext uri="{FF2B5EF4-FFF2-40B4-BE49-F238E27FC236}">
                <a16:creationId xmlns:a16="http://schemas.microsoft.com/office/drawing/2014/main" id="{C28C0798-FD32-4A9C-9DDD-F3FE8F86B522}"/>
              </a:ext>
            </a:extLst>
          </p:cNvPr>
          <p:cNvCxnSpPr>
            <a:cxnSpLocks noChangeShapeType="1"/>
          </p:cNvCxnSpPr>
          <p:nvPr/>
        </p:nvCxnSpPr>
        <p:spPr bwMode="auto">
          <a:xfrm>
            <a:off x="944333" y="2924944"/>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Lige pilforbindelse 9">
            <a:extLst>
              <a:ext uri="{FF2B5EF4-FFF2-40B4-BE49-F238E27FC236}">
                <a16:creationId xmlns:a16="http://schemas.microsoft.com/office/drawing/2014/main" id="{D4C525A3-6AE2-4108-996E-5FEFEDAFA0E5}"/>
              </a:ext>
            </a:extLst>
          </p:cNvPr>
          <p:cNvCxnSpPr>
            <a:cxnSpLocks noChangeShapeType="1"/>
          </p:cNvCxnSpPr>
          <p:nvPr/>
        </p:nvCxnSpPr>
        <p:spPr bwMode="auto">
          <a:xfrm>
            <a:off x="944333" y="4077072"/>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Lige pilforbindelse 9">
            <a:extLst>
              <a:ext uri="{FF2B5EF4-FFF2-40B4-BE49-F238E27FC236}">
                <a16:creationId xmlns:a16="http://schemas.microsoft.com/office/drawing/2014/main" id="{A3064604-B058-4607-B1F9-30EDD86F29EB}"/>
              </a:ext>
            </a:extLst>
          </p:cNvPr>
          <p:cNvCxnSpPr>
            <a:cxnSpLocks noChangeShapeType="1"/>
          </p:cNvCxnSpPr>
          <p:nvPr/>
        </p:nvCxnSpPr>
        <p:spPr bwMode="auto">
          <a:xfrm>
            <a:off x="911424" y="5229200"/>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90344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a:extLst>
              <a:ext uri="{FF2B5EF4-FFF2-40B4-BE49-F238E27FC236}">
                <a16:creationId xmlns:a16="http://schemas.microsoft.com/office/drawing/2014/main" id="{659104B6-3C96-42A2-9B01-9FA0C59548C0}"/>
              </a:ext>
            </a:extLst>
          </p:cNvPr>
          <p:cNvSpPr>
            <a:spLocks noGrp="1" noChangeArrowheads="1"/>
          </p:cNvSpPr>
          <p:nvPr>
            <p:ph type="title"/>
          </p:nvPr>
        </p:nvSpPr>
        <p:spPr>
          <a:xfrm>
            <a:off x="1733550" y="77789"/>
            <a:ext cx="7848600" cy="765175"/>
          </a:xfrm>
        </p:spPr>
        <p:txBody>
          <a:bodyPr/>
          <a:lstStyle/>
          <a:p>
            <a:pPr algn="l" eaLnBrk="1" hangingPunct="1"/>
            <a:r>
              <a:rPr lang="da-DK" altLang="da-DK" sz="2800" b="1" dirty="0"/>
              <a:t>Driftsudgifter – udvidelser</a:t>
            </a:r>
          </a:p>
        </p:txBody>
      </p:sp>
      <p:cxnSp>
        <p:nvCxnSpPr>
          <p:cNvPr id="11" name="Lige pilforbindelse 9">
            <a:extLst>
              <a:ext uri="{FF2B5EF4-FFF2-40B4-BE49-F238E27FC236}">
                <a16:creationId xmlns:a16="http://schemas.microsoft.com/office/drawing/2014/main" id="{ECBD5E54-CEBE-4D50-AAED-680C25D5DCA0}"/>
              </a:ext>
            </a:extLst>
          </p:cNvPr>
          <p:cNvCxnSpPr>
            <a:cxnSpLocks noChangeShapeType="1"/>
          </p:cNvCxnSpPr>
          <p:nvPr/>
        </p:nvCxnSpPr>
        <p:spPr bwMode="auto">
          <a:xfrm>
            <a:off x="944333" y="3068960"/>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Lige pilforbindelse 9">
            <a:extLst>
              <a:ext uri="{FF2B5EF4-FFF2-40B4-BE49-F238E27FC236}">
                <a16:creationId xmlns:a16="http://schemas.microsoft.com/office/drawing/2014/main" id="{7B2F0F91-4961-4EA2-89B8-136CDF8EBBA0}"/>
              </a:ext>
            </a:extLst>
          </p:cNvPr>
          <p:cNvCxnSpPr>
            <a:cxnSpLocks noChangeShapeType="1"/>
          </p:cNvCxnSpPr>
          <p:nvPr/>
        </p:nvCxnSpPr>
        <p:spPr bwMode="auto">
          <a:xfrm>
            <a:off x="944333" y="2708920"/>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Lige pilforbindelse 9">
            <a:extLst>
              <a:ext uri="{FF2B5EF4-FFF2-40B4-BE49-F238E27FC236}">
                <a16:creationId xmlns:a16="http://schemas.microsoft.com/office/drawing/2014/main" id="{A1B95091-B6EC-4AAC-9B5D-91044D41140E}"/>
              </a:ext>
            </a:extLst>
          </p:cNvPr>
          <p:cNvCxnSpPr>
            <a:cxnSpLocks noChangeShapeType="1"/>
          </p:cNvCxnSpPr>
          <p:nvPr/>
        </p:nvCxnSpPr>
        <p:spPr bwMode="auto">
          <a:xfrm>
            <a:off x="944333" y="3284984"/>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Billede 4">
            <a:extLst>
              <a:ext uri="{FF2B5EF4-FFF2-40B4-BE49-F238E27FC236}">
                <a16:creationId xmlns:a16="http://schemas.microsoft.com/office/drawing/2014/main" id="{EB735780-642D-41B0-98CE-4AF806B2BEF4}"/>
              </a:ext>
            </a:extLst>
          </p:cNvPr>
          <p:cNvPicPr>
            <a:picLocks noChangeAspect="1"/>
          </p:cNvPicPr>
          <p:nvPr/>
        </p:nvPicPr>
        <p:blipFill>
          <a:blip r:embed="rId3"/>
          <a:stretch>
            <a:fillRect/>
          </a:stretch>
        </p:blipFill>
        <p:spPr>
          <a:xfrm>
            <a:off x="1271464" y="980728"/>
            <a:ext cx="8315325" cy="2552700"/>
          </a:xfrm>
          <a:prstGeom prst="rect">
            <a:avLst/>
          </a:prstGeom>
        </p:spPr>
      </p:pic>
      <p:pic>
        <p:nvPicPr>
          <p:cNvPr id="3" name="Billede 2">
            <a:extLst>
              <a:ext uri="{FF2B5EF4-FFF2-40B4-BE49-F238E27FC236}">
                <a16:creationId xmlns:a16="http://schemas.microsoft.com/office/drawing/2014/main" id="{C34BFA09-DB56-474B-B674-E11601AF5092}"/>
              </a:ext>
            </a:extLst>
          </p:cNvPr>
          <p:cNvPicPr>
            <a:picLocks noChangeAspect="1"/>
          </p:cNvPicPr>
          <p:nvPr/>
        </p:nvPicPr>
        <p:blipFill>
          <a:blip r:embed="rId4"/>
          <a:stretch>
            <a:fillRect/>
          </a:stretch>
        </p:blipFill>
        <p:spPr>
          <a:xfrm>
            <a:off x="8040216" y="1376772"/>
            <a:ext cx="3992124" cy="2664296"/>
          </a:xfrm>
          <a:prstGeom prst="rect">
            <a:avLst/>
          </a:prstGeom>
        </p:spPr>
      </p:pic>
    </p:spTree>
    <p:extLst>
      <p:ext uri="{BB962C8B-B14F-4D97-AF65-F5344CB8AC3E}">
        <p14:creationId xmlns:p14="http://schemas.microsoft.com/office/powerpoint/2010/main" val="95697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a:extLst>
              <a:ext uri="{FF2B5EF4-FFF2-40B4-BE49-F238E27FC236}">
                <a16:creationId xmlns:a16="http://schemas.microsoft.com/office/drawing/2014/main" id="{659104B6-3C96-42A2-9B01-9FA0C59548C0}"/>
              </a:ext>
            </a:extLst>
          </p:cNvPr>
          <p:cNvSpPr>
            <a:spLocks noGrp="1" noChangeArrowheads="1"/>
          </p:cNvSpPr>
          <p:nvPr>
            <p:ph type="title"/>
          </p:nvPr>
        </p:nvSpPr>
        <p:spPr>
          <a:xfrm>
            <a:off x="1733550" y="77789"/>
            <a:ext cx="7848600" cy="765175"/>
          </a:xfrm>
        </p:spPr>
        <p:txBody>
          <a:bodyPr/>
          <a:lstStyle/>
          <a:p>
            <a:pPr algn="l" eaLnBrk="1" hangingPunct="1"/>
            <a:r>
              <a:rPr lang="da-DK" altLang="da-DK" sz="2800" b="1" dirty="0"/>
              <a:t>Driftsudgifter – udvidelser</a:t>
            </a:r>
          </a:p>
        </p:txBody>
      </p:sp>
      <p:cxnSp>
        <p:nvCxnSpPr>
          <p:cNvPr id="12" name="Lige pilforbindelse 9">
            <a:extLst>
              <a:ext uri="{FF2B5EF4-FFF2-40B4-BE49-F238E27FC236}">
                <a16:creationId xmlns:a16="http://schemas.microsoft.com/office/drawing/2014/main" id="{7B2F0F91-4961-4EA2-89B8-136CDF8EBBA0}"/>
              </a:ext>
            </a:extLst>
          </p:cNvPr>
          <p:cNvCxnSpPr>
            <a:cxnSpLocks noChangeShapeType="1"/>
          </p:cNvCxnSpPr>
          <p:nvPr/>
        </p:nvCxnSpPr>
        <p:spPr bwMode="auto">
          <a:xfrm>
            <a:off x="944333" y="1628800"/>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Lige pilforbindelse 9">
            <a:extLst>
              <a:ext uri="{FF2B5EF4-FFF2-40B4-BE49-F238E27FC236}">
                <a16:creationId xmlns:a16="http://schemas.microsoft.com/office/drawing/2014/main" id="{A1B95091-B6EC-4AAC-9B5D-91044D41140E}"/>
              </a:ext>
            </a:extLst>
          </p:cNvPr>
          <p:cNvCxnSpPr>
            <a:cxnSpLocks noChangeShapeType="1"/>
          </p:cNvCxnSpPr>
          <p:nvPr/>
        </p:nvCxnSpPr>
        <p:spPr bwMode="auto">
          <a:xfrm>
            <a:off x="939745" y="2060848"/>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Billede 5">
            <a:extLst>
              <a:ext uri="{FF2B5EF4-FFF2-40B4-BE49-F238E27FC236}">
                <a16:creationId xmlns:a16="http://schemas.microsoft.com/office/drawing/2014/main" id="{D51EADBD-9904-4BBD-ABD3-5483BC3FF013}"/>
              </a:ext>
            </a:extLst>
          </p:cNvPr>
          <p:cNvPicPr>
            <a:picLocks noChangeAspect="1"/>
          </p:cNvPicPr>
          <p:nvPr/>
        </p:nvPicPr>
        <p:blipFill>
          <a:blip r:embed="rId3"/>
          <a:stretch>
            <a:fillRect/>
          </a:stretch>
        </p:blipFill>
        <p:spPr>
          <a:xfrm>
            <a:off x="1271464" y="980728"/>
            <a:ext cx="8315325" cy="3114675"/>
          </a:xfrm>
          <a:prstGeom prst="rect">
            <a:avLst/>
          </a:prstGeom>
        </p:spPr>
      </p:pic>
      <p:cxnSp>
        <p:nvCxnSpPr>
          <p:cNvPr id="14" name="Lige pilforbindelse 9">
            <a:extLst>
              <a:ext uri="{FF2B5EF4-FFF2-40B4-BE49-F238E27FC236}">
                <a16:creationId xmlns:a16="http://schemas.microsoft.com/office/drawing/2014/main" id="{32777C7A-0EF6-4040-940F-872C1CCF3AF8}"/>
              </a:ext>
            </a:extLst>
          </p:cNvPr>
          <p:cNvCxnSpPr>
            <a:cxnSpLocks noChangeShapeType="1"/>
          </p:cNvCxnSpPr>
          <p:nvPr/>
        </p:nvCxnSpPr>
        <p:spPr bwMode="auto">
          <a:xfrm>
            <a:off x="944333" y="2420888"/>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Lige pilforbindelse 9">
            <a:extLst>
              <a:ext uri="{FF2B5EF4-FFF2-40B4-BE49-F238E27FC236}">
                <a16:creationId xmlns:a16="http://schemas.microsoft.com/office/drawing/2014/main" id="{16FE3A3E-3445-42F6-BCDA-A39FA318C8D9}"/>
              </a:ext>
            </a:extLst>
          </p:cNvPr>
          <p:cNvCxnSpPr>
            <a:cxnSpLocks noChangeShapeType="1"/>
          </p:cNvCxnSpPr>
          <p:nvPr/>
        </p:nvCxnSpPr>
        <p:spPr bwMode="auto">
          <a:xfrm>
            <a:off x="944333" y="3573016"/>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Billede 2">
            <a:extLst>
              <a:ext uri="{FF2B5EF4-FFF2-40B4-BE49-F238E27FC236}">
                <a16:creationId xmlns:a16="http://schemas.microsoft.com/office/drawing/2014/main" id="{8F8F4C85-39A1-4E6B-B1E9-37D887A0982C}"/>
              </a:ext>
            </a:extLst>
          </p:cNvPr>
          <p:cNvPicPr>
            <a:picLocks noChangeAspect="1"/>
          </p:cNvPicPr>
          <p:nvPr/>
        </p:nvPicPr>
        <p:blipFill>
          <a:blip r:embed="rId4"/>
          <a:stretch>
            <a:fillRect/>
          </a:stretch>
        </p:blipFill>
        <p:spPr>
          <a:xfrm>
            <a:off x="7464152" y="729156"/>
            <a:ext cx="3996514" cy="2663383"/>
          </a:xfrm>
          <a:prstGeom prst="rect">
            <a:avLst/>
          </a:prstGeom>
        </p:spPr>
      </p:pic>
      <p:pic>
        <p:nvPicPr>
          <p:cNvPr id="4" name="Billede 3">
            <a:extLst>
              <a:ext uri="{FF2B5EF4-FFF2-40B4-BE49-F238E27FC236}">
                <a16:creationId xmlns:a16="http://schemas.microsoft.com/office/drawing/2014/main" id="{F3A74D43-BB80-4B37-9DBF-9D9D7248683F}"/>
              </a:ext>
            </a:extLst>
          </p:cNvPr>
          <p:cNvPicPr>
            <a:picLocks noChangeAspect="1"/>
          </p:cNvPicPr>
          <p:nvPr/>
        </p:nvPicPr>
        <p:blipFill>
          <a:blip r:embed="rId5"/>
          <a:stretch>
            <a:fillRect/>
          </a:stretch>
        </p:blipFill>
        <p:spPr>
          <a:xfrm>
            <a:off x="8400256" y="1628800"/>
            <a:ext cx="3694073" cy="2467161"/>
          </a:xfrm>
          <a:prstGeom prst="rect">
            <a:avLst/>
          </a:prstGeom>
        </p:spPr>
      </p:pic>
    </p:spTree>
    <p:extLst>
      <p:ext uri="{BB962C8B-B14F-4D97-AF65-F5344CB8AC3E}">
        <p14:creationId xmlns:p14="http://schemas.microsoft.com/office/powerpoint/2010/main" val="25442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a:extLst>
              <a:ext uri="{FF2B5EF4-FFF2-40B4-BE49-F238E27FC236}">
                <a16:creationId xmlns:a16="http://schemas.microsoft.com/office/drawing/2014/main" id="{659104B6-3C96-42A2-9B01-9FA0C59548C0}"/>
              </a:ext>
            </a:extLst>
          </p:cNvPr>
          <p:cNvSpPr>
            <a:spLocks noGrp="1" noChangeArrowheads="1"/>
          </p:cNvSpPr>
          <p:nvPr>
            <p:ph type="title"/>
          </p:nvPr>
        </p:nvSpPr>
        <p:spPr>
          <a:xfrm>
            <a:off x="1733550" y="77789"/>
            <a:ext cx="7848600" cy="765175"/>
          </a:xfrm>
        </p:spPr>
        <p:txBody>
          <a:bodyPr/>
          <a:lstStyle/>
          <a:p>
            <a:pPr algn="l" eaLnBrk="1" hangingPunct="1"/>
            <a:r>
              <a:rPr lang="da-DK" altLang="da-DK" sz="2800" b="1" dirty="0"/>
              <a:t>Anlægsudgifter</a:t>
            </a:r>
          </a:p>
        </p:txBody>
      </p:sp>
      <p:pic>
        <p:nvPicPr>
          <p:cNvPr id="2" name="Billede 1">
            <a:extLst>
              <a:ext uri="{FF2B5EF4-FFF2-40B4-BE49-F238E27FC236}">
                <a16:creationId xmlns:a16="http://schemas.microsoft.com/office/drawing/2014/main" id="{6F41894C-56DB-4E26-8178-30357CC13A5E}"/>
              </a:ext>
            </a:extLst>
          </p:cNvPr>
          <p:cNvPicPr>
            <a:picLocks noChangeAspect="1"/>
          </p:cNvPicPr>
          <p:nvPr/>
        </p:nvPicPr>
        <p:blipFill>
          <a:blip r:embed="rId3"/>
          <a:stretch>
            <a:fillRect/>
          </a:stretch>
        </p:blipFill>
        <p:spPr>
          <a:xfrm>
            <a:off x="1271464" y="980728"/>
            <a:ext cx="7810500" cy="3295650"/>
          </a:xfrm>
          <a:prstGeom prst="rect">
            <a:avLst/>
          </a:prstGeom>
        </p:spPr>
      </p:pic>
      <p:pic>
        <p:nvPicPr>
          <p:cNvPr id="4" name="Billede 3">
            <a:extLst>
              <a:ext uri="{FF2B5EF4-FFF2-40B4-BE49-F238E27FC236}">
                <a16:creationId xmlns:a16="http://schemas.microsoft.com/office/drawing/2014/main" id="{8CAB67AC-92C3-483C-80C0-2577F67DAE62}"/>
              </a:ext>
            </a:extLst>
          </p:cNvPr>
          <p:cNvPicPr>
            <a:picLocks noChangeAspect="1"/>
          </p:cNvPicPr>
          <p:nvPr/>
        </p:nvPicPr>
        <p:blipFill>
          <a:blip r:embed="rId4"/>
          <a:stretch>
            <a:fillRect/>
          </a:stretch>
        </p:blipFill>
        <p:spPr>
          <a:xfrm>
            <a:off x="8256240" y="1412776"/>
            <a:ext cx="3829519" cy="973336"/>
          </a:xfrm>
          <a:prstGeom prst="rect">
            <a:avLst/>
          </a:prstGeom>
        </p:spPr>
      </p:pic>
    </p:spTree>
    <p:extLst>
      <p:ext uri="{BB962C8B-B14F-4D97-AF65-F5344CB8AC3E}">
        <p14:creationId xmlns:p14="http://schemas.microsoft.com/office/powerpoint/2010/main" val="94358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a:extLst>
              <a:ext uri="{FF2B5EF4-FFF2-40B4-BE49-F238E27FC236}">
                <a16:creationId xmlns:a16="http://schemas.microsoft.com/office/drawing/2014/main" id="{659104B6-3C96-42A2-9B01-9FA0C59548C0}"/>
              </a:ext>
            </a:extLst>
          </p:cNvPr>
          <p:cNvSpPr>
            <a:spLocks noGrp="1" noChangeArrowheads="1"/>
          </p:cNvSpPr>
          <p:nvPr>
            <p:ph type="title"/>
          </p:nvPr>
        </p:nvSpPr>
        <p:spPr>
          <a:xfrm>
            <a:off x="1733550" y="77789"/>
            <a:ext cx="7848600" cy="765175"/>
          </a:xfrm>
        </p:spPr>
        <p:txBody>
          <a:bodyPr/>
          <a:lstStyle/>
          <a:p>
            <a:pPr algn="l" eaLnBrk="1" hangingPunct="1"/>
            <a:r>
              <a:rPr lang="da-DK" altLang="da-DK" sz="2800" b="1" dirty="0"/>
              <a:t>Anlægsudgifter</a:t>
            </a:r>
          </a:p>
        </p:txBody>
      </p:sp>
      <p:cxnSp>
        <p:nvCxnSpPr>
          <p:cNvPr id="11" name="Lige pilforbindelse 9">
            <a:extLst>
              <a:ext uri="{FF2B5EF4-FFF2-40B4-BE49-F238E27FC236}">
                <a16:creationId xmlns:a16="http://schemas.microsoft.com/office/drawing/2014/main" id="{ECBD5E54-CEBE-4D50-AAED-680C25D5DCA0}"/>
              </a:ext>
            </a:extLst>
          </p:cNvPr>
          <p:cNvCxnSpPr>
            <a:cxnSpLocks noChangeShapeType="1"/>
          </p:cNvCxnSpPr>
          <p:nvPr/>
        </p:nvCxnSpPr>
        <p:spPr bwMode="auto">
          <a:xfrm>
            <a:off x="944333" y="1052736"/>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Lige pilforbindelse 9">
            <a:extLst>
              <a:ext uri="{FF2B5EF4-FFF2-40B4-BE49-F238E27FC236}">
                <a16:creationId xmlns:a16="http://schemas.microsoft.com/office/drawing/2014/main" id="{7B2F0F91-4961-4EA2-89B8-136CDF8EBBA0}"/>
              </a:ext>
            </a:extLst>
          </p:cNvPr>
          <p:cNvCxnSpPr>
            <a:cxnSpLocks noChangeShapeType="1"/>
          </p:cNvCxnSpPr>
          <p:nvPr/>
        </p:nvCxnSpPr>
        <p:spPr bwMode="auto">
          <a:xfrm>
            <a:off x="944333" y="1268760"/>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Lige pilforbindelse 9">
            <a:extLst>
              <a:ext uri="{FF2B5EF4-FFF2-40B4-BE49-F238E27FC236}">
                <a16:creationId xmlns:a16="http://schemas.microsoft.com/office/drawing/2014/main" id="{915A7A6B-D3EA-4DD4-8693-7BE81757F796}"/>
              </a:ext>
            </a:extLst>
          </p:cNvPr>
          <p:cNvCxnSpPr>
            <a:cxnSpLocks noChangeShapeType="1"/>
          </p:cNvCxnSpPr>
          <p:nvPr/>
        </p:nvCxnSpPr>
        <p:spPr bwMode="auto">
          <a:xfrm>
            <a:off x="944333" y="1556792"/>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Lige pilforbindelse 9">
            <a:extLst>
              <a:ext uri="{FF2B5EF4-FFF2-40B4-BE49-F238E27FC236}">
                <a16:creationId xmlns:a16="http://schemas.microsoft.com/office/drawing/2014/main" id="{69BBAD7F-74FC-4E26-BED5-483FA08F7EDA}"/>
              </a:ext>
            </a:extLst>
          </p:cNvPr>
          <p:cNvCxnSpPr>
            <a:cxnSpLocks noChangeShapeType="1"/>
          </p:cNvCxnSpPr>
          <p:nvPr/>
        </p:nvCxnSpPr>
        <p:spPr bwMode="auto">
          <a:xfrm>
            <a:off x="944333" y="3212976"/>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Lige pilforbindelse 9">
            <a:extLst>
              <a:ext uri="{FF2B5EF4-FFF2-40B4-BE49-F238E27FC236}">
                <a16:creationId xmlns:a16="http://schemas.microsoft.com/office/drawing/2014/main" id="{2DC18627-C064-484E-A23B-BEA5C0CEA6B0}"/>
              </a:ext>
            </a:extLst>
          </p:cNvPr>
          <p:cNvCxnSpPr>
            <a:cxnSpLocks noChangeShapeType="1"/>
          </p:cNvCxnSpPr>
          <p:nvPr/>
        </p:nvCxnSpPr>
        <p:spPr bwMode="auto">
          <a:xfrm>
            <a:off x="944333" y="4293096"/>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Lige pilforbindelse 9">
            <a:extLst>
              <a:ext uri="{FF2B5EF4-FFF2-40B4-BE49-F238E27FC236}">
                <a16:creationId xmlns:a16="http://schemas.microsoft.com/office/drawing/2014/main" id="{4962E345-CAB2-4247-8AF9-8A3CFEF19EE9}"/>
              </a:ext>
            </a:extLst>
          </p:cNvPr>
          <p:cNvCxnSpPr>
            <a:cxnSpLocks noChangeShapeType="1"/>
          </p:cNvCxnSpPr>
          <p:nvPr/>
        </p:nvCxnSpPr>
        <p:spPr bwMode="auto">
          <a:xfrm>
            <a:off x="944333" y="3573016"/>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Lige pilforbindelse 9">
            <a:extLst>
              <a:ext uri="{FF2B5EF4-FFF2-40B4-BE49-F238E27FC236}">
                <a16:creationId xmlns:a16="http://schemas.microsoft.com/office/drawing/2014/main" id="{B9A0898D-5843-4783-BC53-A647B4A9D003}"/>
              </a:ext>
            </a:extLst>
          </p:cNvPr>
          <p:cNvCxnSpPr>
            <a:cxnSpLocks noChangeShapeType="1"/>
          </p:cNvCxnSpPr>
          <p:nvPr/>
        </p:nvCxnSpPr>
        <p:spPr bwMode="auto">
          <a:xfrm>
            <a:off x="944333" y="3933056"/>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Lige pilforbindelse 9">
            <a:extLst>
              <a:ext uri="{FF2B5EF4-FFF2-40B4-BE49-F238E27FC236}">
                <a16:creationId xmlns:a16="http://schemas.microsoft.com/office/drawing/2014/main" id="{01890F52-4589-496D-BE9D-97AE24A6B38D}"/>
              </a:ext>
            </a:extLst>
          </p:cNvPr>
          <p:cNvCxnSpPr>
            <a:cxnSpLocks noChangeShapeType="1"/>
          </p:cNvCxnSpPr>
          <p:nvPr/>
        </p:nvCxnSpPr>
        <p:spPr bwMode="auto">
          <a:xfrm>
            <a:off x="944333" y="5085184"/>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Lige pilforbindelse 9">
            <a:extLst>
              <a:ext uri="{FF2B5EF4-FFF2-40B4-BE49-F238E27FC236}">
                <a16:creationId xmlns:a16="http://schemas.microsoft.com/office/drawing/2014/main" id="{1E3CA78F-8A92-4ED8-A13A-F871A364DE4C}"/>
              </a:ext>
            </a:extLst>
          </p:cNvPr>
          <p:cNvCxnSpPr>
            <a:cxnSpLocks noChangeShapeType="1"/>
          </p:cNvCxnSpPr>
          <p:nvPr/>
        </p:nvCxnSpPr>
        <p:spPr bwMode="auto">
          <a:xfrm>
            <a:off x="944333" y="5301208"/>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Billede 4">
            <a:extLst>
              <a:ext uri="{FF2B5EF4-FFF2-40B4-BE49-F238E27FC236}">
                <a16:creationId xmlns:a16="http://schemas.microsoft.com/office/drawing/2014/main" id="{11E8F52B-BAE8-4A3B-AB7D-76D55BD973C8}"/>
              </a:ext>
            </a:extLst>
          </p:cNvPr>
          <p:cNvPicPr>
            <a:picLocks noChangeAspect="1"/>
          </p:cNvPicPr>
          <p:nvPr/>
        </p:nvPicPr>
        <p:blipFill>
          <a:blip r:embed="rId3"/>
          <a:stretch>
            <a:fillRect/>
          </a:stretch>
        </p:blipFill>
        <p:spPr>
          <a:xfrm>
            <a:off x="1271464" y="972666"/>
            <a:ext cx="8315325" cy="4400550"/>
          </a:xfrm>
          <a:prstGeom prst="rect">
            <a:avLst/>
          </a:prstGeom>
        </p:spPr>
      </p:pic>
      <p:pic>
        <p:nvPicPr>
          <p:cNvPr id="7" name="Billede 6">
            <a:extLst>
              <a:ext uri="{FF2B5EF4-FFF2-40B4-BE49-F238E27FC236}">
                <a16:creationId xmlns:a16="http://schemas.microsoft.com/office/drawing/2014/main" id="{C6EAC356-306B-4044-A92B-2E8AC8074042}"/>
              </a:ext>
            </a:extLst>
          </p:cNvPr>
          <p:cNvPicPr>
            <a:picLocks noChangeAspect="1"/>
          </p:cNvPicPr>
          <p:nvPr/>
        </p:nvPicPr>
        <p:blipFill>
          <a:blip r:embed="rId4"/>
          <a:stretch>
            <a:fillRect/>
          </a:stretch>
        </p:blipFill>
        <p:spPr>
          <a:xfrm>
            <a:off x="7392144" y="166678"/>
            <a:ext cx="3954316" cy="2636211"/>
          </a:xfrm>
          <a:prstGeom prst="rect">
            <a:avLst/>
          </a:prstGeom>
        </p:spPr>
      </p:pic>
      <p:pic>
        <p:nvPicPr>
          <p:cNvPr id="6" name="Billede 5">
            <a:extLst>
              <a:ext uri="{FF2B5EF4-FFF2-40B4-BE49-F238E27FC236}">
                <a16:creationId xmlns:a16="http://schemas.microsoft.com/office/drawing/2014/main" id="{343BEF10-5B82-48F2-B9BE-35FC6D768743}"/>
              </a:ext>
            </a:extLst>
          </p:cNvPr>
          <p:cNvPicPr>
            <a:picLocks noChangeAspect="1"/>
          </p:cNvPicPr>
          <p:nvPr/>
        </p:nvPicPr>
        <p:blipFill>
          <a:blip r:embed="rId5"/>
          <a:stretch>
            <a:fillRect/>
          </a:stretch>
        </p:blipFill>
        <p:spPr>
          <a:xfrm>
            <a:off x="7680176" y="1051473"/>
            <a:ext cx="4001756" cy="2521543"/>
          </a:xfrm>
          <a:prstGeom prst="rect">
            <a:avLst/>
          </a:prstGeom>
        </p:spPr>
      </p:pic>
      <p:pic>
        <p:nvPicPr>
          <p:cNvPr id="3" name="Billede 2">
            <a:extLst>
              <a:ext uri="{FF2B5EF4-FFF2-40B4-BE49-F238E27FC236}">
                <a16:creationId xmlns:a16="http://schemas.microsoft.com/office/drawing/2014/main" id="{27F8CE7E-34B4-4EBC-8D03-BDEAC4A0F236}"/>
              </a:ext>
            </a:extLst>
          </p:cNvPr>
          <p:cNvPicPr>
            <a:picLocks noChangeAspect="1"/>
          </p:cNvPicPr>
          <p:nvPr/>
        </p:nvPicPr>
        <p:blipFill>
          <a:blip r:embed="rId6"/>
          <a:stretch>
            <a:fillRect/>
          </a:stretch>
        </p:blipFill>
        <p:spPr>
          <a:xfrm>
            <a:off x="7811058" y="2573276"/>
            <a:ext cx="4127525" cy="2228815"/>
          </a:xfrm>
          <a:prstGeom prst="rect">
            <a:avLst/>
          </a:prstGeom>
        </p:spPr>
      </p:pic>
    </p:spTree>
    <p:extLst>
      <p:ext uri="{BB962C8B-B14F-4D97-AF65-F5344CB8AC3E}">
        <p14:creationId xmlns:p14="http://schemas.microsoft.com/office/powerpoint/2010/main" val="36630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a:extLst>
              <a:ext uri="{FF2B5EF4-FFF2-40B4-BE49-F238E27FC236}">
                <a16:creationId xmlns:a16="http://schemas.microsoft.com/office/drawing/2014/main" id="{659104B6-3C96-42A2-9B01-9FA0C59548C0}"/>
              </a:ext>
            </a:extLst>
          </p:cNvPr>
          <p:cNvSpPr>
            <a:spLocks noGrp="1" noChangeArrowheads="1"/>
          </p:cNvSpPr>
          <p:nvPr>
            <p:ph type="title"/>
          </p:nvPr>
        </p:nvSpPr>
        <p:spPr>
          <a:xfrm>
            <a:off x="1733550" y="77789"/>
            <a:ext cx="7848600" cy="765175"/>
          </a:xfrm>
        </p:spPr>
        <p:txBody>
          <a:bodyPr/>
          <a:lstStyle/>
          <a:p>
            <a:pPr algn="l" eaLnBrk="1" hangingPunct="1"/>
            <a:r>
              <a:rPr lang="da-DK" altLang="da-DK" sz="2800" b="1" dirty="0"/>
              <a:t>Anlægsudgifter</a:t>
            </a:r>
          </a:p>
        </p:txBody>
      </p:sp>
      <p:cxnSp>
        <p:nvCxnSpPr>
          <p:cNvPr id="11" name="Lige pilforbindelse 9">
            <a:extLst>
              <a:ext uri="{FF2B5EF4-FFF2-40B4-BE49-F238E27FC236}">
                <a16:creationId xmlns:a16="http://schemas.microsoft.com/office/drawing/2014/main" id="{ECBD5E54-CEBE-4D50-AAED-680C25D5DCA0}"/>
              </a:ext>
            </a:extLst>
          </p:cNvPr>
          <p:cNvCxnSpPr>
            <a:cxnSpLocks noChangeShapeType="1"/>
          </p:cNvCxnSpPr>
          <p:nvPr/>
        </p:nvCxnSpPr>
        <p:spPr bwMode="auto">
          <a:xfrm>
            <a:off x="944333" y="1052736"/>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Lige pilforbindelse 9">
            <a:extLst>
              <a:ext uri="{FF2B5EF4-FFF2-40B4-BE49-F238E27FC236}">
                <a16:creationId xmlns:a16="http://schemas.microsoft.com/office/drawing/2014/main" id="{7B2F0F91-4961-4EA2-89B8-136CDF8EBBA0}"/>
              </a:ext>
            </a:extLst>
          </p:cNvPr>
          <p:cNvCxnSpPr>
            <a:cxnSpLocks noChangeShapeType="1"/>
          </p:cNvCxnSpPr>
          <p:nvPr/>
        </p:nvCxnSpPr>
        <p:spPr bwMode="auto">
          <a:xfrm>
            <a:off x="944333" y="2204864"/>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Billede 2">
            <a:extLst>
              <a:ext uri="{FF2B5EF4-FFF2-40B4-BE49-F238E27FC236}">
                <a16:creationId xmlns:a16="http://schemas.microsoft.com/office/drawing/2014/main" id="{9AE3E4FB-B313-4748-9135-9C9F62A9B8DA}"/>
              </a:ext>
            </a:extLst>
          </p:cNvPr>
          <p:cNvPicPr>
            <a:picLocks noChangeAspect="1"/>
          </p:cNvPicPr>
          <p:nvPr/>
        </p:nvPicPr>
        <p:blipFill>
          <a:blip r:embed="rId3"/>
          <a:stretch>
            <a:fillRect/>
          </a:stretch>
        </p:blipFill>
        <p:spPr>
          <a:xfrm>
            <a:off x="1271464" y="980728"/>
            <a:ext cx="8315325" cy="4038600"/>
          </a:xfrm>
          <a:prstGeom prst="rect">
            <a:avLst/>
          </a:prstGeom>
        </p:spPr>
      </p:pic>
      <p:cxnSp>
        <p:nvCxnSpPr>
          <p:cNvPr id="8" name="Lige pilforbindelse 9">
            <a:extLst>
              <a:ext uri="{FF2B5EF4-FFF2-40B4-BE49-F238E27FC236}">
                <a16:creationId xmlns:a16="http://schemas.microsoft.com/office/drawing/2014/main" id="{AB8AC0DE-49E8-45C5-ABF4-BE4E05723465}"/>
              </a:ext>
            </a:extLst>
          </p:cNvPr>
          <p:cNvCxnSpPr>
            <a:cxnSpLocks noChangeShapeType="1"/>
          </p:cNvCxnSpPr>
          <p:nvPr/>
        </p:nvCxnSpPr>
        <p:spPr bwMode="auto">
          <a:xfrm>
            <a:off x="944333" y="2420888"/>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Lige pilforbindelse 9">
            <a:extLst>
              <a:ext uri="{FF2B5EF4-FFF2-40B4-BE49-F238E27FC236}">
                <a16:creationId xmlns:a16="http://schemas.microsoft.com/office/drawing/2014/main" id="{28B641D8-0799-42E9-8EBB-1E322F002738}"/>
              </a:ext>
            </a:extLst>
          </p:cNvPr>
          <p:cNvCxnSpPr>
            <a:cxnSpLocks noChangeShapeType="1"/>
          </p:cNvCxnSpPr>
          <p:nvPr/>
        </p:nvCxnSpPr>
        <p:spPr bwMode="auto">
          <a:xfrm>
            <a:off x="944333" y="3573016"/>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Lige pilforbindelse 9">
            <a:extLst>
              <a:ext uri="{FF2B5EF4-FFF2-40B4-BE49-F238E27FC236}">
                <a16:creationId xmlns:a16="http://schemas.microsoft.com/office/drawing/2014/main" id="{2E801E64-CA5E-4284-A7C3-4CBC31E0DE9D}"/>
              </a:ext>
            </a:extLst>
          </p:cNvPr>
          <p:cNvCxnSpPr>
            <a:cxnSpLocks noChangeShapeType="1"/>
          </p:cNvCxnSpPr>
          <p:nvPr/>
        </p:nvCxnSpPr>
        <p:spPr bwMode="auto">
          <a:xfrm>
            <a:off x="944333" y="3933056"/>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Lige pilforbindelse 13">
            <a:extLst>
              <a:ext uri="{FF2B5EF4-FFF2-40B4-BE49-F238E27FC236}">
                <a16:creationId xmlns:a16="http://schemas.microsoft.com/office/drawing/2014/main" id="{AAE0064D-6033-461B-99AE-584A8B366E9D}"/>
              </a:ext>
            </a:extLst>
          </p:cNvPr>
          <p:cNvCxnSpPr>
            <a:cxnSpLocks noChangeShapeType="1"/>
          </p:cNvCxnSpPr>
          <p:nvPr/>
        </p:nvCxnSpPr>
        <p:spPr bwMode="auto">
          <a:xfrm>
            <a:off x="944333" y="4149080"/>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Lige pilforbindelse 14">
            <a:extLst>
              <a:ext uri="{FF2B5EF4-FFF2-40B4-BE49-F238E27FC236}">
                <a16:creationId xmlns:a16="http://schemas.microsoft.com/office/drawing/2014/main" id="{DC6780D7-BCD1-4DC9-AF28-04631BC99EEE}"/>
              </a:ext>
            </a:extLst>
          </p:cNvPr>
          <p:cNvCxnSpPr>
            <a:cxnSpLocks noChangeShapeType="1"/>
          </p:cNvCxnSpPr>
          <p:nvPr/>
        </p:nvCxnSpPr>
        <p:spPr bwMode="auto">
          <a:xfrm>
            <a:off x="944333" y="4509120"/>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Lige pilforbindelse 15">
            <a:extLst>
              <a:ext uri="{FF2B5EF4-FFF2-40B4-BE49-F238E27FC236}">
                <a16:creationId xmlns:a16="http://schemas.microsoft.com/office/drawing/2014/main" id="{AC529A58-683D-4F60-8072-E7ABC20D8FBC}"/>
              </a:ext>
            </a:extLst>
          </p:cNvPr>
          <p:cNvCxnSpPr>
            <a:cxnSpLocks noChangeShapeType="1"/>
          </p:cNvCxnSpPr>
          <p:nvPr/>
        </p:nvCxnSpPr>
        <p:spPr bwMode="auto">
          <a:xfrm>
            <a:off x="944333" y="4725144"/>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Lige pilforbindelse 9">
            <a:extLst>
              <a:ext uri="{FF2B5EF4-FFF2-40B4-BE49-F238E27FC236}">
                <a16:creationId xmlns:a16="http://schemas.microsoft.com/office/drawing/2014/main" id="{2E2C8088-4CB0-4F88-9D57-96B520C79CF7}"/>
              </a:ext>
            </a:extLst>
          </p:cNvPr>
          <p:cNvCxnSpPr>
            <a:cxnSpLocks noChangeShapeType="1"/>
          </p:cNvCxnSpPr>
          <p:nvPr/>
        </p:nvCxnSpPr>
        <p:spPr bwMode="auto">
          <a:xfrm>
            <a:off x="944333" y="1268760"/>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Billede 3">
            <a:extLst>
              <a:ext uri="{FF2B5EF4-FFF2-40B4-BE49-F238E27FC236}">
                <a16:creationId xmlns:a16="http://schemas.microsoft.com/office/drawing/2014/main" id="{88782BB0-3B00-48A3-B61D-737198BC5B83}"/>
              </a:ext>
            </a:extLst>
          </p:cNvPr>
          <p:cNvPicPr>
            <a:picLocks noChangeAspect="1"/>
          </p:cNvPicPr>
          <p:nvPr/>
        </p:nvPicPr>
        <p:blipFill>
          <a:blip r:embed="rId4"/>
          <a:stretch>
            <a:fillRect/>
          </a:stretch>
        </p:blipFill>
        <p:spPr>
          <a:xfrm>
            <a:off x="7363065" y="1268760"/>
            <a:ext cx="4438169" cy="2497145"/>
          </a:xfrm>
          <a:prstGeom prst="rect">
            <a:avLst/>
          </a:prstGeom>
        </p:spPr>
      </p:pic>
      <p:pic>
        <p:nvPicPr>
          <p:cNvPr id="6" name="Billede 5">
            <a:extLst>
              <a:ext uri="{FF2B5EF4-FFF2-40B4-BE49-F238E27FC236}">
                <a16:creationId xmlns:a16="http://schemas.microsoft.com/office/drawing/2014/main" id="{D1743FD5-FB90-446B-91C9-3327CF806B6F}"/>
              </a:ext>
            </a:extLst>
          </p:cNvPr>
          <p:cNvPicPr>
            <a:picLocks noChangeAspect="1"/>
          </p:cNvPicPr>
          <p:nvPr/>
        </p:nvPicPr>
        <p:blipFill>
          <a:blip r:embed="rId5"/>
          <a:stretch>
            <a:fillRect/>
          </a:stretch>
        </p:blipFill>
        <p:spPr>
          <a:xfrm>
            <a:off x="7642088" y="2024066"/>
            <a:ext cx="3711390" cy="2470394"/>
          </a:xfrm>
          <a:prstGeom prst="rect">
            <a:avLst/>
          </a:prstGeom>
        </p:spPr>
      </p:pic>
      <p:pic>
        <p:nvPicPr>
          <p:cNvPr id="5" name="Billede 4">
            <a:extLst>
              <a:ext uri="{FF2B5EF4-FFF2-40B4-BE49-F238E27FC236}">
                <a16:creationId xmlns:a16="http://schemas.microsoft.com/office/drawing/2014/main" id="{2EBB7CFF-087C-4E4E-8A4F-6773A6967465}"/>
              </a:ext>
            </a:extLst>
          </p:cNvPr>
          <p:cNvPicPr>
            <a:picLocks noChangeAspect="1"/>
          </p:cNvPicPr>
          <p:nvPr/>
        </p:nvPicPr>
        <p:blipFill>
          <a:blip r:embed="rId6"/>
          <a:stretch>
            <a:fillRect/>
          </a:stretch>
        </p:blipFill>
        <p:spPr>
          <a:xfrm>
            <a:off x="7503789" y="3429000"/>
            <a:ext cx="4156720" cy="2338155"/>
          </a:xfrm>
          <a:prstGeom prst="rect">
            <a:avLst/>
          </a:prstGeom>
        </p:spPr>
      </p:pic>
    </p:spTree>
    <p:extLst>
      <p:ext uri="{BB962C8B-B14F-4D97-AF65-F5344CB8AC3E}">
        <p14:creationId xmlns:p14="http://schemas.microsoft.com/office/powerpoint/2010/main" val="223337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a:extLst>
              <a:ext uri="{FF2B5EF4-FFF2-40B4-BE49-F238E27FC236}">
                <a16:creationId xmlns:a16="http://schemas.microsoft.com/office/drawing/2014/main" id="{659104B6-3C96-42A2-9B01-9FA0C59548C0}"/>
              </a:ext>
            </a:extLst>
          </p:cNvPr>
          <p:cNvSpPr>
            <a:spLocks noGrp="1" noChangeArrowheads="1"/>
          </p:cNvSpPr>
          <p:nvPr>
            <p:ph type="title"/>
          </p:nvPr>
        </p:nvSpPr>
        <p:spPr>
          <a:xfrm>
            <a:off x="1733550" y="77789"/>
            <a:ext cx="7848600" cy="765175"/>
          </a:xfrm>
        </p:spPr>
        <p:txBody>
          <a:bodyPr/>
          <a:lstStyle/>
          <a:p>
            <a:pPr algn="l" eaLnBrk="1" hangingPunct="1"/>
            <a:r>
              <a:rPr lang="da-DK" altLang="da-DK" sz="2800" b="1" dirty="0"/>
              <a:t>Noter</a:t>
            </a:r>
          </a:p>
        </p:txBody>
      </p:sp>
      <p:pic>
        <p:nvPicPr>
          <p:cNvPr id="4" name="Billede 3">
            <a:extLst>
              <a:ext uri="{FF2B5EF4-FFF2-40B4-BE49-F238E27FC236}">
                <a16:creationId xmlns:a16="http://schemas.microsoft.com/office/drawing/2014/main" id="{7CA6B997-AE0F-4B69-B1A9-77DECFC14DD8}"/>
              </a:ext>
            </a:extLst>
          </p:cNvPr>
          <p:cNvPicPr>
            <a:picLocks noChangeAspect="1"/>
          </p:cNvPicPr>
          <p:nvPr/>
        </p:nvPicPr>
        <p:blipFill>
          <a:blip r:embed="rId3"/>
          <a:stretch>
            <a:fillRect/>
          </a:stretch>
        </p:blipFill>
        <p:spPr>
          <a:xfrm>
            <a:off x="1285311" y="908720"/>
            <a:ext cx="7600950" cy="4048125"/>
          </a:xfrm>
          <a:prstGeom prst="rect">
            <a:avLst/>
          </a:prstGeom>
        </p:spPr>
      </p:pic>
    </p:spTree>
    <p:extLst>
      <p:ext uri="{BB962C8B-B14F-4D97-AF65-F5344CB8AC3E}">
        <p14:creationId xmlns:p14="http://schemas.microsoft.com/office/powerpoint/2010/main" val="3506012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908F51-E9BC-4F9A-84BD-70818EAAA793}"/>
              </a:ext>
            </a:extLst>
          </p:cNvPr>
          <p:cNvSpPr txBox="1">
            <a:spLocks noChangeArrowheads="1"/>
          </p:cNvSpPr>
          <p:nvPr/>
        </p:nvSpPr>
        <p:spPr bwMode="auto">
          <a:xfrm>
            <a:off x="1127448" y="1124744"/>
            <a:ext cx="8713787" cy="4906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defRPr/>
            </a:pPr>
            <a:r>
              <a:rPr lang="da-DK" sz="1600" dirty="0"/>
              <a:t>Løft i servicerammen med 9,6 mio. kr., som svarer til det demografiske træk, og reelt en status quo.</a:t>
            </a:r>
          </a:p>
          <a:p>
            <a:pPr>
              <a:defRPr/>
            </a:pPr>
            <a:endParaRPr lang="da-DK" sz="1000" dirty="0"/>
          </a:p>
          <a:p>
            <a:pPr>
              <a:defRPr/>
            </a:pPr>
            <a:r>
              <a:rPr lang="da-DK" sz="1600" dirty="0"/>
              <a:t>Nedgang i anlæg på -4 mio. kr.  </a:t>
            </a:r>
          </a:p>
          <a:p>
            <a:pPr>
              <a:defRPr/>
            </a:pPr>
            <a:endParaRPr lang="da-DK" sz="1000" dirty="0"/>
          </a:p>
          <a:p>
            <a:pPr>
              <a:defRPr/>
            </a:pPr>
            <a:r>
              <a:rPr lang="da-DK" sz="1600" dirty="0"/>
              <a:t>Midtvejsregulering af bloktilskuddet i 2022, Skive reguleres med 22,9 mio. kr., som følge af pris- og lønudviklingen,  på overførelser reguleres der med -55 mio. kr.</a:t>
            </a:r>
          </a:p>
          <a:p>
            <a:pPr>
              <a:defRPr/>
            </a:pPr>
            <a:endParaRPr lang="da-DK" sz="1000" dirty="0">
              <a:latin typeface="+mj-lt"/>
              <a:ea typeface="Calibri" panose="020F0502020204030204" pitchFamily="34" charset="0"/>
            </a:endParaRPr>
          </a:p>
          <a:p>
            <a:pPr>
              <a:defRPr/>
            </a:pPr>
            <a:r>
              <a:rPr lang="da-DK" sz="1600" dirty="0">
                <a:latin typeface="+mj-lt"/>
              </a:rPr>
              <a:t>Antallet af eksterne konsulenter skal reduceres med -12,3 mio. kr. frem mod 2025</a:t>
            </a:r>
          </a:p>
          <a:p>
            <a:pPr>
              <a:defRPr/>
            </a:pPr>
            <a:endParaRPr lang="da-DK" sz="1000" dirty="0">
              <a:latin typeface="+mj-lt"/>
            </a:endParaRPr>
          </a:p>
          <a:p>
            <a:pPr>
              <a:defRPr/>
            </a:pPr>
            <a:r>
              <a:rPr lang="da-DK" sz="1600" dirty="0">
                <a:latin typeface="+mj-lt"/>
              </a:rPr>
              <a:t>Kompensation for fordrevne ukrainere på 2,9 mio. kr. </a:t>
            </a:r>
          </a:p>
          <a:p>
            <a:pPr>
              <a:defRPr/>
            </a:pPr>
            <a:endParaRPr lang="da-DK" sz="1000" dirty="0">
              <a:latin typeface="+mj-lt"/>
            </a:endParaRPr>
          </a:p>
          <a:p>
            <a:pPr>
              <a:defRPr/>
            </a:pPr>
            <a:r>
              <a:rPr lang="da-DK" sz="1600" dirty="0">
                <a:latin typeface="+mj-lt"/>
              </a:rPr>
              <a:t>Kompensation for merudgifter til håndtering af Covid-19 4,9 mio. kr. </a:t>
            </a:r>
          </a:p>
          <a:p>
            <a:pPr>
              <a:defRPr/>
            </a:pPr>
            <a:endParaRPr lang="da-DK" sz="1000" dirty="0">
              <a:latin typeface="+mj-lt"/>
            </a:endParaRPr>
          </a:p>
          <a:p>
            <a:pPr>
              <a:defRPr/>
            </a:pPr>
            <a:r>
              <a:rPr lang="da-DK" altLang="da-DK" sz="1600" dirty="0"/>
              <a:t>Kommunerne skal overholde det aftalte niveau for serviceudgifter i såvel budget som regnskab. Det vedtagne </a:t>
            </a:r>
            <a:r>
              <a:rPr lang="da-DK" altLang="da-DK" sz="1600"/>
              <a:t>budget 2023 er </a:t>
            </a:r>
            <a:r>
              <a:rPr lang="da-DK" altLang="da-DK" sz="1600" dirty="0"/>
              <a:t>ca. 36,5 mio. kr. under servicerammen. </a:t>
            </a:r>
            <a:endParaRPr lang="da-DK" sz="1600" dirty="0"/>
          </a:p>
          <a:p>
            <a:pPr>
              <a:defRPr/>
            </a:pPr>
            <a:endParaRPr lang="da-DK" sz="1600" dirty="0"/>
          </a:p>
          <a:p>
            <a:pPr>
              <a:defRPr/>
            </a:pPr>
            <a:endParaRPr lang="da-DK" sz="2000" dirty="0"/>
          </a:p>
          <a:p>
            <a:pPr marL="0" indent="0" eaLnBrk="1" hangingPunct="1">
              <a:buNone/>
              <a:defRPr/>
            </a:pPr>
            <a:endParaRPr lang="da-DK" altLang="da-DK" sz="2000" dirty="0"/>
          </a:p>
          <a:p>
            <a:pPr eaLnBrk="1" hangingPunct="1">
              <a:defRPr/>
            </a:pPr>
            <a:endParaRPr lang="da-DK" altLang="da-DK" sz="2000" dirty="0"/>
          </a:p>
          <a:p>
            <a:pPr eaLnBrk="1" hangingPunct="1">
              <a:buFontTx/>
              <a:buNone/>
              <a:defRPr/>
            </a:pPr>
            <a:endParaRPr lang="da-DK" altLang="da-DK" sz="2000" dirty="0"/>
          </a:p>
          <a:p>
            <a:pPr eaLnBrk="1" hangingPunct="1">
              <a:defRPr/>
            </a:pPr>
            <a:endParaRPr lang="da-DK" altLang="da-DK" sz="2000" dirty="0"/>
          </a:p>
          <a:p>
            <a:pPr eaLnBrk="1" hangingPunct="1">
              <a:buFontTx/>
              <a:buNone/>
              <a:defRPr/>
            </a:pPr>
            <a:r>
              <a:rPr lang="da-DK" altLang="da-DK" sz="2000" dirty="0"/>
              <a:t> </a:t>
            </a:r>
          </a:p>
          <a:p>
            <a:pPr eaLnBrk="1" hangingPunct="1">
              <a:defRPr/>
            </a:pPr>
            <a:endParaRPr lang="da-DK" altLang="da-DK" sz="2000" dirty="0"/>
          </a:p>
          <a:p>
            <a:pPr eaLnBrk="1" hangingPunct="1">
              <a:buFontTx/>
              <a:buNone/>
              <a:defRPr/>
            </a:pPr>
            <a:endParaRPr lang="da-DK" altLang="da-DK" sz="2000" dirty="0"/>
          </a:p>
        </p:txBody>
      </p:sp>
      <p:sp>
        <p:nvSpPr>
          <p:cNvPr id="4" name="Rectangle 2">
            <a:extLst>
              <a:ext uri="{FF2B5EF4-FFF2-40B4-BE49-F238E27FC236}">
                <a16:creationId xmlns:a16="http://schemas.microsoft.com/office/drawing/2014/main" id="{96505B7D-9E16-4EF2-A6DE-561A428F5AE5}"/>
              </a:ext>
            </a:extLst>
          </p:cNvPr>
          <p:cNvSpPr txBox="1">
            <a:spLocks noChangeArrowheads="1"/>
          </p:cNvSpPr>
          <p:nvPr/>
        </p:nvSpPr>
        <p:spPr bwMode="auto">
          <a:xfrm>
            <a:off x="1733550" y="77789"/>
            <a:ext cx="784860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a:lstStyle>
          <a:p>
            <a:pPr algn="l" eaLnBrk="1" hangingPunct="1"/>
            <a:r>
              <a:rPr lang="da-DK" altLang="da-DK" sz="2800" b="1" kern="0" dirty="0"/>
              <a:t>Aftale mellem regering og KL 2022</a:t>
            </a:r>
          </a:p>
          <a:p>
            <a:pPr eaLnBrk="1" hangingPunct="1"/>
            <a:r>
              <a:rPr lang="da-DK" altLang="da-DK" sz="1800" i="1" kern="0" dirty="0"/>
              <a:t>Betydning for Skive Kommune.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Pladsholder til diasnummer 5">
            <a:extLst>
              <a:ext uri="{FF2B5EF4-FFF2-40B4-BE49-F238E27FC236}">
                <a16:creationId xmlns:a16="http://schemas.microsoft.com/office/drawing/2014/main" id="{81E3A348-5A94-46EC-92CA-51E1E96F13DA}"/>
              </a:ext>
            </a:extLst>
          </p:cNvPr>
          <p:cNvSpPr>
            <a:spLocks noGrp="1"/>
          </p:cNvSpPr>
          <p:nvPr>
            <p:ph type="sldNum" sz="quarter" idx="12"/>
          </p:nvPr>
        </p:nvSpPr>
        <p:spPr>
          <a:noFill/>
        </p:spPr>
        <p:txBody>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fld id="{75BA359E-8687-4D81-90C4-47FC95198345}" type="slidenum">
              <a:rPr lang="da-DK" altLang="da-DK" sz="1400">
                <a:latin typeface="Arial" panose="020B0604020202020204" pitchFamily="34" charset="0"/>
              </a:rPr>
              <a:pPr>
                <a:spcBef>
                  <a:spcPct val="0"/>
                </a:spcBef>
                <a:buFontTx/>
                <a:buNone/>
              </a:pPr>
              <a:t>30</a:t>
            </a:fld>
            <a:endParaRPr lang="da-DK" altLang="da-DK" sz="1400">
              <a:latin typeface="Arial" panose="020B0604020202020204" pitchFamily="34" charset="0"/>
            </a:endParaRPr>
          </a:p>
        </p:txBody>
      </p:sp>
      <p:sp>
        <p:nvSpPr>
          <p:cNvPr id="53251" name="Rectangle 2">
            <a:extLst>
              <a:ext uri="{FF2B5EF4-FFF2-40B4-BE49-F238E27FC236}">
                <a16:creationId xmlns:a16="http://schemas.microsoft.com/office/drawing/2014/main" id="{274DD8A9-2F88-4EE8-B5A4-099062EE1108}"/>
              </a:ext>
            </a:extLst>
          </p:cNvPr>
          <p:cNvSpPr>
            <a:spLocks noGrp="1" noChangeArrowheads="1"/>
          </p:cNvSpPr>
          <p:nvPr>
            <p:ph type="title"/>
          </p:nvPr>
        </p:nvSpPr>
        <p:spPr>
          <a:xfrm>
            <a:off x="1992314" y="333376"/>
            <a:ext cx="6778625" cy="633413"/>
          </a:xfrm>
        </p:spPr>
        <p:txBody>
          <a:bodyPr/>
          <a:lstStyle/>
          <a:p>
            <a:pPr algn="l" eaLnBrk="1" hangingPunct="1">
              <a:defRPr/>
            </a:pPr>
            <a:r>
              <a:rPr lang="da-DK" altLang="da-DK" sz="2800" b="1" dirty="0">
                <a:latin typeface="+mn-lt"/>
              </a:rPr>
              <a:t>Opsummering</a:t>
            </a:r>
          </a:p>
        </p:txBody>
      </p:sp>
      <p:sp>
        <p:nvSpPr>
          <p:cNvPr id="54276" name="Rectangle 3">
            <a:extLst>
              <a:ext uri="{FF2B5EF4-FFF2-40B4-BE49-F238E27FC236}">
                <a16:creationId xmlns:a16="http://schemas.microsoft.com/office/drawing/2014/main" id="{2EDB5663-7BCC-4A0E-A3BF-126188EC9108}"/>
              </a:ext>
            </a:extLst>
          </p:cNvPr>
          <p:cNvSpPr>
            <a:spLocks noGrp="1" noChangeArrowheads="1"/>
          </p:cNvSpPr>
          <p:nvPr>
            <p:ph idx="1"/>
          </p:nvPr>
        </p:nvSpPr>
        <p:spPr>
          <a:xfrm>
            <a:off x="1055440" y="1052736"/>
            <a:ext cx="8964613" cy="3960813"/>
          </a:xfrm>
        </p:spPr>
        <p:txBody>
          <a:bodyPr/>
          <a:lstStyle/>
          <a:p>
            <a:pPr eaLnBrk="1" hangingPunct="1"/>
            <a:r>
              <a:rPr lang="da-DK" altLang="da-DK" sz="2400" dirty="0"/>
              <a:t>Solid økonomi giver trods udfordringerne et bedre udgangspunkt end mange andre</a:t>
            </a:r>
          </a:p>
          <a:p>
            <a:pPr eaLnBrk="1" hangingPunct="1"/>
            <a:r>
              <a:rPr lang="da-DK" altLang="da-DK" sz="2400" dirty="0"/>
              <a:t>Med budget 2023 er der lagt et ansvarligt budget,  men vi ser også ind i et år med store udfordringer</a:t>
            </a:r>
          </a:p>
          <a:p>
            <a:pPr eaLnBrk="1" hangingPunct="1"/>
            <a:r>
              <a:rPr lang="da-DK" altLang="da-DK" sz="2400" dirty="0"/>
              <a:t>Vi skaber den balance, der gør, at vi igen i år kan få råd til både udvikling og fastholdelse af vores serviceniveau</a:t>
            </a:r>
          </a:p>
          <a:p>
            <a:pPr eaLnBrk="1" hangingPunct="1"/>
            <a:r>
              <a:rPr lang="da-DK" altLang="da-DK" sz="2400" dirty="0"/>
              <a:t>Vi har en stærk tradition for decentral styring</a:t>
            </a:r>
          </a:p>
          <a:p>
            <a:pPr eaLnBrk="1" hangingPunct="1"/>
            <a:r>
              <a:rPr lang="da-DK" altLang="da-DK" sz="2400" dirty="0"/>
              <a:t>Vi har dygtige, engagerede og ansvarlige medarbejdere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903179-0620-4F35-AA68-F2733C66B8AD}"/>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D740B7BA-0F54-46BF-A88F-01F3BFBB9BD2}"/>
              </a:ext>
            </a:extLst>
          </p:cNvPr>
          <p:cNvSpPr>
            <a:spLocks noGrp="1"/>
          </p:cNvSpPr>
          <p:nvPr>
            <p:ph idx="1"/>
          </p:nvPr>
        </p:nvSpPr>
        <p:spPr/>
        <p:txBody>
          <a:bodyPr/>
          <a:lstStyle/>
          <a:p>
            <a:pPr marL="0" indent="0">
              <a:buNone/>
            </a:pPr>
            <a:endParaRPr lang="da-DK" dirty="0"/>
          </a:p>
          <a:p>
            <a:pPr marL="0" indent="0">
              <a:buNone/>
            </a:pPr>
            <a:endParaRPr lang="da-DK" dirty="0"/>
          </a:p>
          <a:p>
            <a:pPr marL="0" indent="0">
              <a:buNone/>
            </a:pPr>
            <a:r>
              <a:rPr lang="da-DK" dirty="0"/>
              <a:t>Vi er ligesom mange andre nødt til at skrue ned for varmen …</a:t>
            </a:r>
          </a:p>
        </p:txBody>
      </p:sp>
      <p:sp>
        <p:nvSpPr>
          <p:cNvPr id="4" name="Pladsholder til slidenummer 3">
            <a:extLst>
              <a:ext uri="{FF2B5EF4-FFF2-40B4-BE49-F238E27FC236}">
                <a16:creationId xmlns:a16="http://schemas.microsoft.com/office/drawing/2014/main" id="{BAE6EBE6-C271-4702-A645-E0E62F5F1933}"/>
              </a:ext>
            </a:extLst>
          </p:cNvPr>
          <p:cNvSpPr>
            <a:spLocks noGrp="1"/>
          </p:cNvSpPr>
          <p:nvPr>
            <p:ph type="sldNum" sz="quarter" idx="12"/>
          </p:nvPr>
        </p:nvSpPr>
        <p:spPr/>
        <p:txBody>
          <a:bodyPr/>
          <a:lstStyle/>
          <a:p>
            <a:pPr>
              <a:defRPr/>
            </a:pPr>
            <a:fld id="{B63FA26C-B667-48D8-B5BC-F58FBBB8542D}" type="slidenum">
              <a:rPr lang="da-DK" altLang="da-DK" smtClean="0"/>
              <a:pPr>
                <a:defRPr/>
              </a:pPr>
              <a:t>31</a:t>
            </a:fld>
            <a:endParaRPr lang="da-DK" altLang="da-DK"/>
          </a:p>
        </p:txBody>
      </p:sp>
    </p:spTree>
    <p:extLst>
      <p:ext uri="{BB962C8B-B14F-4D97-AF65-F5344CB8AC3E}">
        <p14:creationId xmlns:p14="http://schemas.microsoft.com/office/powerpoint/2010/main" val="1233317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B85E5036-77EF-4E34-8145-81A7ED78ED6B}"/>
              </a:ext>
            </a:extLst>
          </p:cNvPr>
          <p:cNvPicPr>
            <a:picLocks noChangeAspect="1"/>
          </p:cNvPicPr>
          <p:nvPr/>
        </p:nvPicPr>
        <p:blipFill rotWithShape="1">
          <a:blip r:embed="rId3"/>
          <a:srcRect l="20881" r="1" b="1"/>
          <a:stretch/>
        </p:blipFill>
        <p:spPr>
          <a:xfrm>
            <a:off x="407368" y="785495"/>
            <a:ext cx="6254062" cy="5256584"/>
          </a:xfrm>
          <a:prstGeom prst="rect">
            <a:avLst/>
          </a:prstGeom>
          <a:noFill/>
        </p:spPr>
      </p:pic>
      <p:sp>
        <p:nvSpPr>
          <p:cNvPr id="3" name="Pladsholder til indhold 2">
            <a:extLst>
              <a:ext uri="{FF2B5EF4-FFF2-40B4-BE49-F238E27FC236}">
                <a16:creationId xmlns:a16="http://schemas.microsoft.com/office/drawing/2014/main" id="{9DA11B92-9026-436E-9FBF-8474FC9A4858}"/>
              </a:ext>
            </a:extLst>
          </p:cNvPr>
          <p:cNvSpPr>
            <a:spLocks noGrp="1"/>
          </p:cNvSpPr>
          <p:nvPr>
            <p:ph sz="half" idx="2"/>
          </p:nvPr>
        </p:nvSpPr>
        <p:spPr>
          <a:xfrm>
            <a:off x="6951623" y="2852936"/>
            <a:ext cx="4622304" cy="4525963"/>
          </a:xfrm>
        </p:spPr>
        <p:txBody>
          <a:bodyPr wrap="square" anchor="t">
            <a:normAutofit/>
          </a:bodyPr>
          <a:lstStyle/>
          <a:p>
            <a:pPr marL="0" indent="0">
              <a:buNone/>
            </a:pPr>
            <a:r>
              <a:rPr lang="da-DK" dirty="0"/>
              <a:t>… så på med vanten, siger økonomichefen</a:t>
            </a:r>
          </a:p>
        </p:txBody>
      </p:sp>
      <p:sp>
        <p:nvSpPr>
          <p:cNvPr id="4" name="Pladsholder til slidenummer 3">
            <a:extLst>
              <a:ext uri="{FF2B5EF4-FFF2-40B4-BE49-F238E27FC236}">
                <a16:creationId xmlns:a16="http://schemas.microsoft.com/office/drawing/2014/main" id="{9AF71385-96C5-4C9B-BFBD-C6F8950E62F7}"/>
              </a:ext>
            </a:extLst>
          </p:cNvPr>
          <p:cNvSpPr>
            <a:spLocks noGrp="1"/>
          </p:cNvSpPr>
          <p:nvPr>
            <p:ph type="sldNum" sz="quarter" idx="12"/>
          </p:nvPr>
        </p:nvSpPr>
        <p:spPr>
          <a:xfrm>
            <a:off x="8737600" y="6245225"/>
            <a:ext cx="2844800" cy="476250"/>
          </a:xfrm>
        </p:spPr>
        <p:txBody>
          <a:bodyPr wrap="square" anchor="t">
            <a:normAutofit/>
          </a:bodyPr>
          <a:lstStyle/>
          <a:p>
            <a:pPr>
              <a:spcAft>
                <a:spcPts val="600"/>
              </a:spcAft>
              <a:defRPr/>
            </a:pPr>
            <a:fld id="{B63FA26C-B667-48D8-B5BC-F58FBBB8542D}" type="slidenum">
              <a:rPr lang="da-DK" altLang="da-DK" smtClean="0"/>
              <a:pPr>
                <a:spcAft>
                  <a:spcPts val="600"/>
                </a:spcAft>
                <a:defRPr/>
              </a:pPr>
              <a:t>32</a:t>
            </a:fld>
            <a:endParaRPr lang="da-DK" altLang="da-DK"/>
          </a:p>
        </p:txBody>
      </p:sp>
    </p:spTree>
    <p:extLst>
      <p:ext uri="{BB962C8B-B14F-4D97-AF65-F5344CB8AC3E}">
        <p14:creationId xmlns:p14="http://schemas.microsoft.com/office/powerpoint/2010/main" val="834520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7">
            <a:extLst>
              <a:ext uri="{FF2B5EF4-FFF2-40B4-BE49-F238E27FC236}">
                <a16:creationId xmlns:a16="http://schemas.microsoft.com/office/drawing/2014/main" id="{728DD267-BC04-4676-B30D-1DF5583064AA}"/>
              </a:ext>
            </a:extLst>
          </p:cNvPr>
          <p:cNvSpPr>
            <a:spLocks noGrp="1" noChangeArrowheads="1"/>
          </p:cNvSpPr>
          <p:nvPr>
            <p:ph idx="4294967295"/>
          </p:nvPr>
        </p:nvSpPr>
        <p:spPr>
          <a:xfrm>
            <a:off x="1127448" y="995364"/>
            <a:ext cx="8785225" cy="5184775"/>
          </a:xfrm>
        </p:spPr>
        <p:txBody>
          <a:bodyPr/>
          <a:lstStyle/>
          <a:p>
            <a:pPr eaLnBrk="1" hangingPunct="1"/>
            <a:r>
              <a:rPr lang="da-DK" altLang="da-DK" sz="1600" dirty="0"/>
              <a:t>Overholdelse af aftalte rammer mellem regering og KL for serviceudgifter.</a:t>
            </a:r>
          </a:p>
          <a:p>
            <a:pPr eaLnBrk="1" hangingPunct="1"/>
            <a:endParaRPr lang="da-DK" altLang="da-DK" sz="1600" dirty="0"/>
          </a:p>
          <a:p>
            <a:pPr eaLnBrk="1" hangingPunct="1"/>
            <a:r>
              <a:rPr lang="da-DK" altLang="da-DK" sz="1600" dirty="0"/>
              <a:t>Driftsoverskud: 70-90 mio. kr. årligt. årets driftsresultat skal finansiere skattefinansierede anlæg og nettoafdrag på lån. </a:t>
            </a:r>
          </a:p>
          <a:p>
            <a:pPr eaLnBrk="1" hangingPunct="1"/>
            <a:endParaRPr lang="da-DK" altLang="da-DK" sz="1600" dirty="0"/>
          </a:p>
          <a:p>
            <a:pPr eaLnBrk="1" hangingPunct="1"/>
            <a:r>
              <a:rPr lang="da-DK" altLang="da-DK" sz="1600" dirty="0"/>
              <a:t>Målsætningen er et nettoanlægsniveau på gennemsnitligt 70-90 mio. kr. over årene. Driftsresultatet minus anlæg skal give et ”0” resultat.</a:t>
            </a:r>
          </a:p>
          <a:p>
            <a:pPr eaLnBrk="1" hangingPunct="1"/>
            <a:endParaRPr lang="da-DK" altLang="da-DK" sz="1600" dirty="0"/>
          </a:p>
          <a:p>
            <a:pPr eaLnBrk="1" hangingPunct="1"/>
            <a:r>
              <a:rPr lang="da-DK" altLang="da-DK" sz="1600" dirty="0"/>
              <a:t>Skatterne søges holdt i ro.</a:t>
            </a:r>
          </a:p>
          <a:p>
            <a:pPr eaLnBrk="1" hangingPunct="1"/>
            <a:endParaRPr lang="da-DK" altLang="da-DK" sz="1600" dirty="0"/>
          </a:p>
          <a:p>
            <a:pPr eaLnBrk="1" hangingPunct="1"/>
            <a:r>
              <a:rPr lang="da-DK" altLang="da-DK" sz="1600" dirty="0"/>
              <a:t>Passende likviditet: Minimum ca. 267,6 mio. kr. i gennemsnit, svarende til overførte drifts- og anlægsbevillinger.</a:t>
            </a:r>
          </a:p>
          <a:p>
            <a:pPr eaLnBrk="1" hangingPunct="1"/>
            <a:endParaRPr lang="da-DK" altLang="da-DK" sz="1600" dirty="0"/>
          </a:p>
          <a:p>
            <a:pPr eaLnBrk="1" hangingPunct="1"/>
            <a:r>
              <a:rPr lang="da-DK" altLang="da-DK" sz="1600" dirty="0"/>
              <a:t>Nettoafdrag på gæld: 20-25 mio. kr. årligt.</a:t>
            </a:r>
          </a:p>
          <a:p>
            <a:pPr eaLnBrk="1" hangingPunct="1"/>
            <a:endParaRPr lang="da-DK" altLang="da-DK" sz="1600" dirty="0"/>
          </a:p>
          <a:p>
            <a:pPr eaLnBrk="1" hangingPunct="1"/>
            <a:r>
              <a:rPr lang="da-DK" altLang="da-DK" sz="1600" dirty="0"/>
              <a:t>Afdrag finansieres af kassen </a:t>
            </a:r>
          </a:p>
        </p:txBody>
      </p:sp>
      <p:sp>
        <p:nvSpPr>
          <p:cNvPr id="6" name="Rectangle 2">
            <a:extLst>
              <a:ext uri="{FF2B5EF4-FFF2-40B4-BE49-F238E27FC236}">
                <a16:creationId xmlns:a16="http://schemas.microsoft.com/office/drawing/2014/main" id="{0F04B1B7-7232-4039-A74B-EC534DBD51A1}"/>
              </a:ext>
            </a:extLst>
          </p:cNvPr>
          <p:cNvSpPr>
            <a:spLocks noGrp="1" noChangeArrowheads="1"/>
          </p:cNvSpPr>
          <p:nvPr>
            <p:ph type="title"/>
          </p:nvPr>
        </p:nvSpPr>
        <p:spPr>
          <a:xfrm>
            <a:off x="479376" y="230189"/>
            <a:ext cx="9793088" cy="765175"/>
          </a:xfrm>
        </p:spPr>
        <p:txBody>
          <a:bodyPr/>
          <a:lstStyle/>
          <a:p>
            <a:pPr algn="l" eaLnBrk="1" hangingPunct="1"/>
            <a:r>
              <a:rPr lang="da-DK" altLang="da-DK" sz="2800" b="1" dirty="0"/>
              <a:t>Økonomisk politik - centrale pejlemærker 2023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AB8CA749-C9FB-4735-AED9-70DBFA3E70CB}"/>
              </a:ext>
            </a:extLst>
          </p:cNvPr>
          <p:cNvSpPr>
            <a:spLocks noGrp="1"/>
          </p:cNvSpPr>
          <p:nvPr>
            <p:ph type="sldNum" sz="quarter" idx="12"/>
          </p:nvPr>
        </p:nvSpPr>
        <p:spPr/>
        <p:txBody>
          <a:bodyPr/>
          <a:lstStyle/>
          <a:p>
            <a:pPr>
              <a:defRPr/>
            </a:pPr>
            <a:fld id="{B63FA26C-B667-48D8-B5BC-F58FBBB8542D}" type="slidenum">
              <a:rPr lang="da-DK" altLang="da-DK" smtClean="0"/>
              <a:pPr>
                <a:defRPr/>
              </a:pPr>
              <a:t>5</a:t>
            </a:fld>
            <a:endParaRPr lang="da-DK" altLang="da-DK"/>
          </a:p>
        </p:txBody>
      </p:sp>
      <p:sp>
        <p:nvSpPr>
          <p:cNvPr id="6" name="Rectangle 2">
            <a:extLst>
              <a:ext uri="{FF2B5EF4-FFF2-40B4-BE49-F238E27FC236}">
                <a16:creationId xmlns:a16="http://schemas.microsoft.com/office/drawing/2014/main" id="{0BDF8099-BD9F-43F4-8F22-26372DEB1B54}"/>
              </a:ext>
            </a:extLst>
          </p:cNvPr>
          <p:cNvSpPr txBox="1">
            <a:spLocks noChangeArrowheads="1"/>
          </p:cNvSpPr>
          <p:nvPr/>
        </p:nvSpPr>
        <p:spPr bwMode="auto">
          <a:xfrm>
            <a:off x="1213612" y="77789"/>
            <a:ext cx="8368538"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a:lstStyle>
          <a:p>
            <a:pPr algn="l" eaLnBrk="1" hangingPunct="1"/>
            <a:r>
              <a:rPr lang="da-DK" altLang="da-DK" sz="2800" b="1" kern="0" dirty="0"/>
              <a:t>Hvor står vi?</a:t>
            </a:r>
          </a:p>
        </p:txBody>
      </p:sp>
      <p:pic>
        <p:nvPicPr>
          <p:cNvPr id="5" name="Billede 4" descr="Et billede, der indeholder vej, træ, udendørs, græs&#10;&#10;Automatisk genereret beskrivelse">
            <a:extLst>
              <a:ext uri="{FF2B5EF4-FFF2-40B4-BE49-F238E27FC236}">
                <a16:creationId xmlns:a16="http://schemas.microsoft.com/office/drawing/2014/main" id="{E63DD9E3-FF80-4F3C-B27A-77608B929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347" y="739755"/>
            <a:ext cx="8081545" cy="5378490"/>
          </a:xfrm>
          <a:prstGeom prst="rect">
            <a:avLst/>
          </a:prstGeom>
        </p:spPr>
      </p:pic>
    </p:spTree>
    <p:extLst>
      <p:ext uri="{BB962C8B-B14F-4D97-AF65-F5344CB8AC3E}">
        <p14:creationId xmlns:p14="http://schemas.microsoft.com/office/powerpoint/2010/main" val="929685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CF3806-7B16-451A-AC8E-40FDA5C25121}"/>
              </a:ext>
            </a:extLst>
          </p:cNvPr>
          <p:cNvSpPr>
            <a:spLocks noGrp="1"/>
          </p:cNvSpPr>
          <p:nvPr>
            <p:ph type="title"/>
          </p:nvPr>
        </p:nvSpPr>
        <p:spPr>
          <a:xfrm>
            <a:off x="609601" y="274638"/>
            <a:ext cx="9038167" cy="1143000"/>
          </a:xfrm>
        </p:spPr>
        <p:txBody>
          <a:bodyPr wrap="square" anchor="ctr">
            <a:normAutofit/>
          </a:bodyPr>
          <a:lstStyle/>
          <a:p>
            <a:r>
              <a:rPr lang="da-DK" b="1" dirty="0"/>
              <a:t>Krig i Ukraine</a:t>
            </a:r>
          </a:p>
        </p:txBody>
      </p:sp>
      <p:sp>
        <p:nvSpPr>
          <p:cNvPr id="3" name="Pladsholder til indhold 2">
            <a:extLst>
              <a:ext uri="{FF2B5EF4-FFF2-40B4-BE49-F238E27FC236}">
                <a16:creationId xmlns:a16="http://schemas.microsoft.com/office/drawing/2014/main" id="{18D1159F-D9F5-4639-A41F-3562E3AA1527}"/>
              </a:ext>
            </a:extLst>
          </p:cNvPr>
          <p:cNvSpPr>
            <a:spLocks noGrp="1"/>
          </p:cNvSpPr>
          <p:nvPr>
            <p:ph sz="half" idx="1"/>
          </p:nvPr>
        </p:nvSpPr>
        <p:spPr>
          <a:xfrm>
            <a:off x="609600" y="1600201"/>
            <a:ext cx="5384800" cy="4525963"/>
          </a:xfrm>
        </p:spPr>
        <p:txBody>
          <a:bodyPr wrap="square" anchor="t">
            <a:normAutofit/>
          </a:bodyPr>
          <a:lstStyle/>
          <a:p>
            <a:pPr marL="0" indent="0" eaLnBrk="1" hangingPunct="1">
              <a:buNone/>
              <a:defRPr/>
            </a:pPr>
            <a:r>
              <a:rPr lang="da-DK" sz="2600" kern="0" dirty="0"/>
              <a:t>Krigen i Ukraine har medført usikkerhed også i økonomisk forstand.</a:t>
            </a:r>
          </a:p>
          <a:p>
            <a:pPr marL="0" indent="0" eaLnBrk="1" hangingPunct="1">
              <a:buNone/>
              <a:defRPr/>
            </a:pPr>
            <a:endParaRPr lang="da-DK" sz="2600" dirty="0"/>
          </a:p>
          <a:p>
            <a:pPr eaLnBrk="1" hangingPunct="1">
              <a:buFont typeface="Arial" panose="020B0604020202020204" pitchFamily="34" charset="0"/>
              <a:buChar char="•"/>
              <a:defRPr/>
            </a:pPr>
            <a:r>
              <a:rPr lang="da-DK" sz="2600" kern="0" dirty="0"/>
              <a:t>Udgifter til fordrevne ukrainere</a:t>
            </a:r>
          </a:p>
          <a:p>
            <a:pPr eaLnBrk="1" hangingPunct="1">
              <a:buFont typeface="Arial" panose="020B0604020202020204" pitchFamily="34" charset="0"/>
              <a:buChar char="•"/>
              <a:defRPr/>
            </a:pPr>
            <a:r>
              <a:rPr lang="da-DK" sz="2600" kern="0" dirty="0"/>
              <a:t>Øget udgifter til forsvaret, som følge af forsvarsforliget</a:t>
            </a:r>
          </a:p>
          <a:p>
            <a:endParaRPr lang="da-DK" sz="2600" dirty="0"/>
          </a:p>
        </p:txBody>
      </p:sp>
      <p:pic>
        <p:nvPicPr>
          <p:cNvPr id="5" name="Pladsholder til indhold 10">
            <a:extLst>
              <a:ext uri="{FF2B5EF4-FFF2-40B4-BE49-F238E27FC236}">
                <a16:creationId xmlns:a16="http://schemas.microsoft.com/office/drawing/2014/main" id="{81C73A2D-3266-400B-8F04-1AD380971245}"/>
              </a:ext>
            </a:extLst>
          </p:cNvPr>
          <p:cNvPicPr>
            <a:picLocks noChangeAspect="1"/>
          </p:cNvPicPr>
          <p:nvPr/>
        </p:nvPicPr>
        <p:blipFill>
          <a:blip r:embed="rId3"/>
          <a:stretch>
            <a:fillRect/>
          </a:stretch>
        </p:blipFill>
        <p:spPr bwMode="auto">
          <a:xfrm>
            <a:off x="6197600" y="2072736"/>
            <a:ext cx="5384800" cy="35808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dsholder til slidenummer 3">
            <a:extLst>
              <a:ext uri="{FF2B5EF4-FFF2-40B4-BE49-F238E27FC236}">
                <a16:creationId xmlns:a16="http://schemas.microsoft.com/office/drawing/2014/main" id="{1611342C-B0A6-4F99-9323-C7C945389827}"/>
              </a:ext>
            </a:extLst>
          </p:cNvPr>
          <p:cNvSpPr>
            <a:spLocks noGrp="1"/>
          </p:cNvSpPr>
          <p:nvPr>
            <p:ph type="sldNum" sz="quarter" idx="12"/>
          </p:nvPr>
        </p:nvSpPr>
        <p:spPr>
          <a:xfrm>
            <a:off x="8737600" y="6245225"/>
            <a:ext cx="2844800" cy="476250"/>
          </a:xfrm>
        </p:spPr>
        <p:txBody>
          <a:bodyPr wrap="square" anchor="t">
            <a:normAutofit/>
          </a:bodyPr>
          <a:lstStyle/>
          <a:p>
            <a:pPr>
              <a:spcAft>
                <a:spcPts val="600"/>
              </a:spcAft>
              <a:defRPr/>
            </a:pPr>
            <a:fld id="{B63FA26C-B667-48D8-B5BC-F58FBBB8542D}" type="slidenum">
              <a:rPr lang="da-DK" altLang="da-DK" smtClean="0"/>
              <a:pPr>
                <a:spcAft>
                  <a:spcPts val="600"/>
                </a:spcAft>
                <a:defRPr/>
              </a:pPr>
              <a:t>6</a:t>
            </a:fld>
            <a:endParaRPr lang="da-DK" altLang="da-DK"/>
          </a:p>
        </p:txBody>
      </p:sp>
    </p:spTree>
    <p:extLst>
      <p:ext uri="{BB962C8B-B14F-4D97-AF65-F5344CB8AC3E}">
        <p14:creationId xmlns:p14="http://schemas.microsoft.com/office/powerpoint/2010/main" val="910761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CF3806-7B16-451A-AC8E-40FDA5C25121}"/>
              </a:ext>
            </a:extLst>
          </p:cNvPr>
          <p:cNvSpPr>
            <a:spLocks noGrp="1"/>
          </p:cNvSpPr>
          <p:nvPr>
            <p:ph type="title"/>
          </p:nvPr>
        </p:nvSpPr>
        <p:spPr>
          <a:xfrm>
            <a:off x="609601" y="274638"/>
            <a:ext cx="9038167" cy="1143000"/>
          </a:xfrm>
        </p:spPr>
        <p:txBody>
          <a:bodyPr wrap="square" anchor="ctr">
            <a:normAutofit/>
          </a:bodyPr>
          <a:lstStyle/>
          <a:p>
            <a:r>
              <a:rPr lang="da-DK" b="1" dirty="0"/>
              <a:t>Energikrise</a:t>
            </a:r>
          </a:p>
        </p:txBody>
      </p:sp>
      <p:sp>
        <p:nvSpPr>
          <p:cNvPr id="3" name="Pladsholder til indhold 2">
            <a:extLst>
              <a:ext uri="{FF2B5EF4-FFF2-40B4-BE49-F238E27FC236}">
                <a16:creationId xmlns:a16="http://schemas.microsoft.com/office/drawing/2014/main" id="{18D1159F-D9F5-4639-A41F-3562E3AA1527}"/>
              </a:ext>
            </a:extLst>
          </p:cNvPr>
          <p:cNvSpPr>
            <a:spLocks noGrp="1"/>
          </p:cNvSpPr>
          <p:nvPr>
            <p:ph sz="half" idx="1"/>
          </p:nvPr>
        </p:nvSpPr>
        <p:spPr>
          <a:xfrm>
            <a:off x="4943872" y="1484784"/>
            <a:ext cx="6998568" cy="4525963"/>
          </a:xfrm>
        </p:spPr>
        <p:txBody>
          <a:bodyPr wrap="square" anchor="t">
            <a:normAutofit fontScale="70000" lnSpcReduction="20000"/>
          </a:bodyPr>
          <a:lstStyle/>
          <a:p>
            <a:pPr eaLnBrk="1" hangingPunct="1">
              <a:buFont typeface="Arial" panose="020B0604020202020204" pitchFamily="34" charset="0"/>
              <a:buChar char="•"/>
              <a:defRPr/>
            </a:pPr>
            <a:r>
              <a:rPr lang="da-DK" sz="2600" kern="0" dirty="0"/>
              <a:t>Skive Kommune forventer en stigning på 15 millioner kroner </a:t>
            </a:r>
            <a:r>
              <a:rPr lang="da-DK" sz="2600" dirty="0"/>
              <a:t>i </a:t>
            </a:r>
            <a:r>
              <a:rPr lang="da-DK" sz="2600" kern="0" dirty="0"/>
              <a:t>udgifterne til energi i 2022 – svarende til 50%</a:t>
            </a:r>
          </a:p>
          <a:p>
            <a:pPr marL="0" indent="0" eaLnBrk="1" hangingPunct="1">
              <a:buNone/>
              <a:defRPr/>
            </a:pPr>
            <a:endParaRPr lang="da-DK" sz="2600" dirty="0"/>
          </a:p>
          <a:p>
            <a:pPr eaLnBrk="1" hangingPunct="1">
              <a:buFont typeface="Arial" panose="020B0604020202020204" pitchFamily="34" charset="0"/>
              <a:buChar char="•"/>
              <a:defRPr/>
            </a:pPr>
            <a:r>
              <a:rPr lang="da-DK" sz="2600" dirty="0"/>
              <a:t>Både borgere, virksomheder og kommune er og vil fortsat blive hårdt ramt</a:t>
            </a:r>
          </a:p>
          <a:p>
            <a:pPr eaLnBrk="1" hangingPunct="1">
              <a:buFont typeface="Arial" panose="020B0604020202020204" pitchFamily="34" charset="0"/>
              <a:buChar char="•"/>
              <a:defRPr/>
            </a:pPr>
            <a:endParaRPr lang="da-DK" sz="2600" dirty="0"/>
          </a:p>
          <a:p>
            <a:pPr eaLnBrk="1" hangingPunct="1">
              <a:buFont typeface="Arial" panose="020B0604020202020204" pitchFamily="34" charset="0"/>
              <a:buChar char="•"/>
              <a:defRPr/>
            </a:pPr>
            <a:r>
              <a:rPr lang="da-DK" sz="2600" dirty="0"/>
              <a:t>Vi kommer alle til at skrue ned for varmen, spare på lys og anden energi</a:t>
            </a:r>
          </a:p>
          <a:p>
            <a:pPr eaLnBrk="1" hangingPunct="1">
              <a:buFont typeface="Arial" panose="020B0604020202020204" pitchFamily="34" charset="0"/>
              <a:buChar char="•"/>
              <a:defRPr/>
            </a:pPr>
            <a:endParaRPr lang="da-DK" sz="2600" dirty="0"/>
          </a:p>
          <a:p>
            <a:pPr eaLnBrk="1" hangingPunct="1">
              <a:buFont typeface="Arial" panose="020B0604020202020204" pitchFamily="34" charset="0"/>
              <a:buChar char="•"/>
              <a:defRPr/>
            </a:pPr>
            <a:r>
              <a:rPr lang="da-DK" sz="2600" dirty="0"/>
              <a:t>Ingen kender slutdatoen for energikrisen</a:t>
            </a:r>
          </a:p>
          <a:p>
            <a:pPr eaLnBrk="1" hangingPunct="1">
              <a:buFont typeface="Arial" panose="020B0604020202020204" pitchFamily="34" charset="0"/>
              <a:buChar char="•"/>
              <a:defRPr/>
            </a:pPr>
            <a:endParaRPr lang="da-DK" sz="2600" dirty="0"/>
          </a:p>
          <a:p>
            <a:pPr eaLnBrk="1" hangingPunct="1">
              <a:buFont typeface="Arial" panose="020B0604020202020204" pitchFamily="34" charset="0"/>
              <a:buChar char="•"/>
              <a:defRPr/>
            </a:pPr>
            <a:r>
              <a:rPr lang="da-DK" sz="2600" dirty="0"/>
              <a:t>MEN … vores årelange investeringer i energibesparende foranstaltninger gør, at skaden er mindre her end i mange andre kommuner</a:t>
            </a:r>
          </a:p>
          <a:p>
            <a:pPr eaLnBrk="1" hangingPunct="1">
              <a:buFont typeface="Arial" panose="020B0604020202020204" pitchFamily="34" charset="0"/>
              <a:buChar char="•"/>
              <a:defRPr/>
            </a:pPr>
            <a:endParaRPr lang="da-DK" sz="2600" dirty="0"/>
          </a:p>
          <a:p>
            <a:pPr eaLnBrk="1" hangingPunct="1">
              <a:buFont typeface="Arial" panose="020B0604020202020204" pitchFamily="34" charset="0"/>
              <a:buChar char="•"/>
              <a:defRPr/>
            </a:pPr>
            <a:r>
              <a:rPr lang="da-DK" sz="2600" dirty="0"/>
              <a:t>Skive Kommune er Danmarks bedste til grøn udvikling</a:t>
            </a:r>
          </a:p>
          <a:p>
            <a:pPr eaLnBrk="1" hangingPunct="1">
              <a:buFont typeface="Arial" panose="020B0604020202020204" pitchFamily="34" charset="0"/>
              <a:buChar char="•"/>
              <a:defRPr/>
            </a:pPr>
            <a:endParaRPr lang="da-DK" sz="2600" dirty="0"/>
          </a:p>
          <a:p>
            <a:pPr eaLnBrk="1" hangingPunct="1">
              <a:buFont typeface="Arial" panose="020B0604020202020204" pitchFamily="34" charset="0"/>
              <a:buChar char="•"/>
              <a:defRPr/>
            </a:pPr>
            <a:endParaRPr lang="da-DK" sz="2600" dirty="0"/>
          </a:p>
          <a:p>
            <a:pPr eaLnBrk="1" hangingPunct="1">
              <a:buFont typeface="Arial" panose="020B0604020202020204" pitchFamily="34" charset="0"/>
              <a:buChar char="•"/>
              <a:defRPr/>
            </a:pPr>
            <a:endParaRPr lang="da-DK" sz="2600" kern="0" dirty="0"/>
          </a:p>
          <a:p>
            <a:pPr eaLnBrk="1" hangingPunct="1">
              <a:buFont typeface="Arial" panose="020B0604020202020204" pitchFamily="34" charset="0"/>
              <a:buChar char="•"/>
              <a:defRPr/>
            </a:pPr>
            <a:endParaRPr lang="da-DK" sz="2600" kern="0" dirty="0"/>
          </a:p>
          <a:p>
            <a:pPr eaLnBrk="1" hangingPunct="1">
              <a:buFont typeface="Arial" panose="020B0604020202020204" pitchFamily="34" charset="0"/>
              <a:buChar char="•"/>
              <a:defRPr/>
            </a:pPr>
            <a:endParaRPr lang="da-DK" sz="2600" dirty="0"/>
          </a:p>
          <a:p>
            <a:pPr marL="0" indent="0" eaLnBrk="1" hangingPunct="1">
              <a:buNone/>
              <a:defRPr/>
            </a:pPr>
            <a:endParaRPr lang="da-DK" sz="2600" dirty="0"/>
          </a:p>
          <a:p>
            <a:pPr eaLnBrk="1" hangingPunct="1">
              <a:buFont typeface="Arial" panose="020B0604020202020204" pitchFamily="34" charset="0"/>
              <a:buChar char="•"/>
              <a:defRPr/>
            </a:pPr>
            <a:endParaRPr lang="da-DK" sz="2600" kern="0" dirty="0"/>
          </a:p>
          <a:p>
            <a:endParaRPr lang="da-DK" sz="2600" dirty="0"/>
          </a:p>
        </p:txBody>
      </p:sp>
      <p:sp>
        <p:nvSpPr>
          <p:cNvPr id="4" name="Pladsholder til slidenummer 3">
            <a:extLst>
              <a:ext uri="{FF2B5EF4-FFF2-40B4-BE49-F238E27FC236}">
                <a16:creationId xmlns:a16="http://schemas.microsoft.com/office/drawing/2014/main" id="{1611342C-B0A6-4F99-9323-C7C945389827}"/>
              </a:ext>
            </a:extLst>
          </p:cNvPr>
          <p:cNvSpPr>
            <a:spLocks noGrp="1"/>
          </p:cNvSpPr>
          <p:nvPr>
            <p:ph type="sldNum" sz="quarter" idx="12"/>
          </p:nvPr>
        </p:nvSpPr>
        <p:spPr>
          <a:xfrm>
            <a:off x="8737600" y="6245225"/>
            <a:ext cx="2844800" cy="476250"/>
          </a:xfrm>
        </p:spPr>
        <p:txBody>
          <a:bodyPr wrap="square" anchor="t">
            <a:normAutofit/>
          </a:bodyPr>
          <a:lstStyle/>
          <a:p>
            <a:pPr>
              <a:spcAft>
                <a:spcPts val="600"/>
              </a:spcAft>
              <a:defRPr/>
            </a:pPr>
            <a:fld id="{B63FA26C-B667-48D8-B5BC-F58FBBB8542D}" type="slidenum">
              <a:rPr lang="da-DK" altLang="da-DK" smtClean="0"/>
              <a:pPr>
                <a:spcAft>
                  <a:spcPts val="600"/>
                </a:spcAft>
                <a:defRPr/>
              </a:pPr>
              <a:t>7</a:t>
            </a:fld>
            <a:endParaRPr lang="da-DK" altLang="da-DK"/>
          </a:p>
        </p:txBody>
      </p:sp>
      <p:pic>
        <p:nvPicPr>
          <p:cNvPr id="6" name="Billede 5">
            <a:extLst>
              <a:ext uri="{FF2B5EF4-FFF2-40B4-BE49-F238E27FC236}">
                <a16:creationId xmlns:a16="http://schemas.microsoft.com/office/drawing/2014/main" id="{CA99AE17-60FC-4524-BC15-C9D5F4CED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68" y="1772816"/>
            <a:ext cx="4094574" cy="3813413"/>
          </a:xfrm>
          <a:prstGeom prst="rect">
            <a:avLst/>
          </a:prstGeom>
        </p:spPr>
      </p:pic>
    </p:spTree>
    <p:extLst>
      <p:ext uri="{BB962C8B-B14F-4D97-AF65-F5344CB8AC3E}">
        <p14:creationId xmlns:p14="http://schemas.microsoft.com/office/powerpoint/2010/main" val="2534353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127806D7-A4B2-424F-ADD8-C9944EFE4461}"/>
              </a:ext>
            </a:extLst>
          </p:cNvPr>
          <p:cNvSpPr txBox="1">
            <a:spLocks noChangeArrowheads="1"/>
          </p:cNvSpPr>
          <p:nvPr/>
        </p:nvSpPr>
        <p:spPr bwMode="auto">
          <a:xfrm>
            <a:off x="1733550" y="77789"/>
            <a:ext cx="784860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a:lstStyle>
          <a:p>
            <a:pPr algn="l" eaLnBrk="1" hangingPunct="1"/>
            <a:r>
              <a:rPr lang="da-DK" altLang="da-DK" sz="2800" b="1" kern="0" dirty="0"/>
              <a:t>Lavt skattegrundlag</a:t>
            </a:r>
          </a:p>
        </p:txBody>
      </p:sp>
      <p:pic>
        <p:nvPicPr>
          <p:cNvPr id="3" name="Billede 2">
            <a:extLst>
              <a:ext uri="{FF2B5EF4-FFF2-40B4-BE49-F238E27FC236}">
                <a16:creationId xmlns:a16="http://schemas.microsoft.com/office/drawing/2014/main" id="{1613D41D-FE0B-434B-8689-134D3B33BE19}"/>
              </a:ext>
            </a:extLst>
          </p:cNvPr>
          <p:cNvPicPr>
            <a:picLocks noChangeAspect="1"/>
          </p:cNvPicPr>
          <p:nvPr/>
        </p:nvPicPr>
        <p:blipFill>
          <a:blip r:embed="rId3"/>
          <a:stretch>
            <a:fillRect/>
          </a:stretch>
        </p:blipFill>
        <p:spPr>
          <a:xfrm>
            <a:off x="1847528" y="1268760"/>
            <a:ext cx="7964968" cy="478401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Pladsholder til slidenummer 4">
            <a:extLst>
              <a:ext uri="{FF2B5EF4-FFF2-40B4-BE49-F238E27FC236}">
                <a16:creationId xmlns:a16="http://schemas.microsoft.com/office/drawing/2014/main" id="{B77FA4F9-3ECA-4F47-99C4-49BB7266FE9B}"/>
              </a:ext>
            </a:extLst>
          </p:cNvPr>
          <p:cNvSpPr>
            <a:spLocks noGrp="1"/>
          </p:cNvSpPr>
          <p:nvPr>
            <p:ph type="sldNum" sz="quarter" idx="12"/>
          </p:nvPr>
        </p:nvSpPr>
        <p:spPr>
          <a:xfrm>
            <a:off x="8112125" y="6154738"/>
            <a:ext cx="2133600" cy="476250"/>
          </a:xfrm>
          <a:noFill/>
        </p:spPr>
        <p:txBody>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fld id="{BDBD4C52-0AAE-47B6-940D-A8124B3BECD9}" type="slidenum">
              <a:rPr lang="da-DK" altLang="da-DK" sz="1400">
                <a:latin typeface="Arial" panose="020B0604020202020204" pitchFamily="34" charset="0"/>
              </a:rPr>
              <a:pPr>
                <a:spcBef>
                  <a:spcPct val="0"/>
                </a:spcBef>
                <a:buFontTx/>
                <a:buNone/>
              </a:pPr>
              <a:t>9</a:t>
            </a:fld>
            <a:endParaRPr lang="da-DK" altLang="da-DK" sz="1400">
              <a:latin typeface="Arial" panose="020B0604020202020204" pitchFamily="34" charset="0"/>
            </a:endParaRPr>
          </a:p>
        </p:txBody>
      </p:sp>
      <p:pic>
        <p:nvPicPr>
          <p:cNvPr id="6" name="Billede 1">
            <a:extLst>
              <a:ext uri="{FF2B5EF4-FFF2-40B4-BE49-F238E27FC236}">
                <a16:creationId xmlns:a16="http://schemas.microsoft.com/office/drawing/2014/main" id="{176C16E5-CA40-4D39-8827-5CF8CB8B2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36" y="798514"/>
            <a:ext cx="6217791" cy="378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lede 2">
            <a:extLst>
              <a:ext uri="{FF2B5EF4-FFF2-40B4-BE49-F238E27FC236}">
                <a16:creationId xmlns:a16="http://schemas.microsoft.com/office/drawing/2014/main" id="{44B2DCF5-B219-4691-B0F5-9E0263AC48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040" y="3364140"/>
            <a:ext cx="5472608" cy="276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a:extLst>
              <a:ext uri="{FF2B5EF4-FFF2-40B4-BE49-F238E27FC236}">
                <a16:creationId xmlns:a16="http://schemas.microsoft.com/office/drawing/2014/main" id="{9E34258F-76C1-4FDE-AFB8-D40C37A51363}"/>
              </a:ext>
            </a:extLst>
          </p:cNvPr>
          <p:cNvSpPr txBox="1">
            <a:spLocks noChangeArrowheads="1"/>
          </p:cNvSpPr>
          <p:nvPr/>
        </p:nvSpPr>
        <p:spPr bwMode="auto">
          <a:xfrm>
            <a:off x="1733550" y="77789"/>
            <a:ext cx="784860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a:lstStyle>
          <a:p>
            <a:pPr algn="l" eaLnBrk="1" hangingPunct="1"/>
            <a:r>
              <a:rPr lang="da-DK" altLang="da-DK" sz="2800" b="1" kern="0" dirty="0"/>
              <a:t>Befolkningsudvikling</a:t>
            </a:r>
          </a:p>
        </p:txBody>
      </p:sp>
      <p:sp>
        <p:nvSpPr>
          <p:cNvPr id="8" name="Tekstfelt 2">
            <a:extLst>
              <a:ext uri="{FF2B5EF4-FFF2-40B4-BE49-F238E27FC236}">
                <a16:creationId xmlns:a16="http://schemas.microsoft.com/office/drawing/2014/main" id="{F7FD056F-DCE4-4237-8BF7-F1D9DC829FE4}"/>
              </a:ext>
            </a:extLst>
          </p:cNvPr>
          <p:cNvSpPr txBox="1">
            <a:spLocks noChangeArrowheads="1"/>
          </p:cNvSpPr>
          <p:nvPr/>
        </p:nvSpPr>
        <p:spPr bwMode="auto">
          <a:xfrm>
            <a:off x="6600453" y="1042411"/>
            <a:ext cx="3096344" cy="1954381"/>
          </a:xfrm>
          <a:prstGeom prst="rect">
            <a:avLst/>
          </a:prstGeom>
          <a:noFill/>
          <a:ln>
            <a:noFill/>
          </a:ln>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defRPr/>
            </a:pPr>
            <a:r>
              <a:rPr lang="da-DK" altLang="da-DK" sz="1100" dirty="0">
                <a:latin typeface="Arial" panose="020B0604020202020204" pitchFamily="34" charset="0"/>
              </a:rPr>
              <a:t>I 3. kvartal 2022 er der opgjort 45.352 borgere i Skive Kommune, en stigning på 274 borgere siden 2. kvartal. Stigningen kan tilskrives flygtede ukrainere, i alt er 321 ukrainere tilflyttet kommunen pr. 31.07 2022. Hvis der ses bort fra fordrevne ukrainere, er der et netto fald i befolkningstallet, men faldet mellem 2. og 3. kvartal er mindre end i 2021, hvor faldet var 183 borgere.</a:t>
            </a:r>
          </a:p>
          <a:p>
            <a:pPr>
              <a:spcBef>
                <a:spcPct val="0"/>
              </a:spcBef>
              <a:buFontTx/>
              <a:buNone/>
              <a:defRPr/>
            </a:pPr>
            <a:endParaRPr lang="da-DK" altLang="da-DK" sz="1100" dirty="0">
              <a:highlight>
                <a:srgbClr val="FFFF00"/>
              </a:highlight>
              <a:latin typeface="Arial" panose="020B0604020202020204" pitchFamily="34" charset="0"/>
            </a:endParaRPr>
          </a:p>
          <a:p>
            <a:pPr>
              <a:spcBef>
                <a:spcPct val="0"/>
              </a:spcBef>
              <a:buFontTx/>
              <a:buNone/>
              <a:defRPr/>
            </a:pPr>
            <a:r>
              <a:rPr lang="da-DK" altLang="da-DK" sz="1100" dirty="0">
                <a:latin typeface="Arial" panose="020B0604020202020204" pitchFamily="34" charset="0"/>
              </a:rPr>
              <a:t>30.09.2022 45.270 borgere</a:t>
            </a:r>
          </a:p>
        </p:txBody>
      </p:sp>
      <p:cxnSp>
        <p:nvCxnSpPr>
          <p:cNvPr id="9" name="Lige pilforbindelse 5">
            <a:extLst>
              <a:ext uri="{FF2B5EF4-FFF2-40B4-BE49-F238E27FC236}">
                <a16:creationId xmlns:a16="http://schemas.microsoft.com/office/drawing/2014/main" id="{62807A88-2C0D-4C22-AAC5-3247CAF16F4D}"/>
              </a:ext>
            </a:extLst>
          </p:cNvPr>
          <p:cNvCxnSpPr>
            <a:cxnSpLocks noChangeShapeType="1"/>
          </p:cNvCxnSpPr>
          <p:nvPr/>
        </p:nvCxnSpPr>
        <p:spPr bwMode="auto">
          <a:xfrm flipH="1">
            <a:off x="5447928" y="2187840"/>
            <a:ext cx="1152525" cy="1008062"/>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a-DK"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a-DK" sz="18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82D37BADB695A24A8EF630C33149A6C2" ma:contentTypeVersion="1" ma:contentTypeDescription="GetOrganized dokument" ma:contentTypeScope="" ma:versionID="4dcd14104b4bf7a69566e1b214bba940">
  <xsd:schema xmlns:xsd="http://www.w3.org/2001/XMLSchema" xmlns:xs="http://www.w3.org/2001/XMLSchema" xmlns:p="http://schemas.microsoft.com/office/2006/metadata/properties" xmlns:ns1="http://schemas.microsoft.com/sharepoint/v3" xmlns:ns2="B8A047AD-CE9E-4279-8A52-9D775333BBC3" xmlns:ns3="ff038efd-60d5-4198-a271-1b789e3e63e2" xmlns:ns4="8c8b8509-7f73-4b73-a5e7-e77aa64d9cd6" targetNamespace="http://schemas.microsoft.com/office/2006/metadata/properties" ma:root="true" ma:fieldsID="0e17b2f8d6a35ca3bd85240646c85927" ns1:_="" ns2:_="" ns3:_="" ns4:_="">
    <xsd:import namespace="http://schemas.microsoft.com/sharepoint/v3"/>
    <xsd:import namespace="B8A047AD-CE9E-4279-8A52-9D775333BBC3"/>
    <xsd:import namespace="ff038efd-60d5-4198-a271-1b789e3e63e2"/>
    <xsd:import namespace="8c8b8509-7f73-4b73-a5e7-e77aa64d9cd6"/>
    <xsd:element name="properties">
      <xsd:complexType>
        <xsd:sequence>
          <xsd:element name="documentManagement">
            <xsd:complexType>
              <xsd:all>
                <xsd:element ref="ns2:DokVedr" minOccurs="0"/>
                <xsd:element ref="ns1:CCMCognitiveType" minOccurs="0"/>
                <xsd:element ref="ns3:Classification"/>
                <xsd:element ref="ns3:Beskrivelse" minOccurs="0"/>
                <xsd:element ref="ns3:CaseOwner"/>
                <xsd:element ref="ns3:Korrespondance"/>
                <xsd:element ref="ns3:Dato"/>
                <xsd:element ref="ns2:SvarPaa" minOccurs="0"/>
                <xsd:element ref="ns2:ErBesvaret" minOccurs="0"/>
                <xsd:element ref="ns2:Frist" minOccurs="0"/>
                <xsd:element ref="ns2:CCMAgendaDocumentStatus" minOccurs="0"/>
                <xsd:element ref="ns2:CCMAgendaStatus" minOccurs="0"/>
                <xsd:element ref="ns2:CCMMeetingCaseLink" minOccurs="0"/>
                <xsd:element ref="ns2:Aktindsigt" minOccurs="0"/>
                <xsd:element ref="ns1:CaseID" minOccurs="0"/>
                <xsd:element ref="ns1:CCMVisual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1:CCMPageCount" minOccurs="0"/>
                <xsd:element ref="ns1:CCMCommentCount" minOccurs="0"/>
                <xsd:element ref="ns1:CCMPreviewAnnotationsTasks" minOccurs="0"/>
                <xsd:element ref="ns1:CCMMetadataExtractionStatus" minOccurs="0"/>
                <xsd:element ref="ns1:CCMSubID" minOccurs="0"/>
                <xsd:element ref="ns1:CCMManageRelations" minOccurs="0"/>
                <xsd:element ref="ns3:h7d7b564e6ab40d3aa4d6f9dfb78478c" minOccurs="0"/>
                <xsd:element ref="ns4:TaxCatchAll" minOccurs="0"/>
                <xsd:element ref="ns2:CCMMeetingCaseId" minOccurs="0"/>
                <xsd:element ref="ns2:CCMAgendaItemId" minOccurs="0"/>
                <xsd:element ref="ns2:AgendaStatusIcon" minOccurs="0"/>
                <xsd:element ref="ns2:Modtagere" minOccurs="0"/>
                <xsd:element ref="ns2:Part" minOccurs="0"/>
                <xsd:element ref="ns2:Afsender" minOccurs="0"/>
                <xsd:element ref="ns2:Part_x003a_VisNav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CMCognitiveType" ma:index="3" nillable="true" ma:displayName="CognitiveType" ma:decimals="0" ma:description="" ma:internalName="CCMCognitiveType" ma:readOnly="false">
      <xsd:simpleType>
        <xsd:restriction base="dms:Number"/>
      </xsd:simpleType>
    </xsd:element>
    <xsd:element name="CaseID" ma:index="23" nillable="true" ma:displayName="Sags ID" ma:default="Tildeler" ma:internalName="CaseID" ma:readOnly="true">
      <xsd:simpleType>
        <xsd:restriction base="dms:Text"/>
      </xsd:simpleType>
    </xsd:element>
    <xsd:element name="CCMVisualId" ma:index="24" nillable="true" ma:displayName="Sags ID" ma:default="Tildeler" ma:internalName="CCMVisualId" ma:readOnly="true">
      <xsd:simpleType>
        <xsd:restriction base="dms:Text"/>
      </xsd:simpleType>
    </xsd:element>
    <xsd:element name="DocID" ma:index="25" nillable="true" ma:displayName="Dok ID" ma:default="Tildeler" ma:internalName="DocID" ma:readOnly="true">
      <xsd:simpleType>
        <xsd:restriction base="dms:Text"/>
      </xsd:simpleType>
    </xsd:element>
    <xsd:element name="Finalized" ma:index="26" nillable="true" ma:displayName="Endeligt" ma:default="False" ma:internalName="Finalized" ma:readOnly="true">
      <xsd:simpleType>
        <xsd:restriction base="dms:Boolean"/>
      </xsd:simpleType>
    </xsd:element>
    <xsd:element name="Related" ma:index="27" nillable="true" ma:displayName="Vedhæftet dokument" ma:default="False" ma:internalName="Related" ma:readOnly="true">
      <xsd:simpleType>
        <xsd:restriction base="dms:Boolean"/>
      </xsd:simpleType>
    </xsd:element>
    <xsd:element name="RegistrationDate" ma:index="28" nillable="true" ma:displayName="Registrerings dato" ma:format="DateTime" ma:internalName="RegistrationDate" ma:readOnly="true">
      <xsd:simpleType>
        <xsd:restriction base="dms:DateTime"/>
      </xsd:simpleType>
    </xsd:element>
    <xsd:element name="CaseRecordNumber" ma:index="29" nillable="true" ma:displayName="Akt ID" ma:decimals="0" ma:default="0" ma:internalName="CaseRecordNumber" ma:readOnly="true">
      <xsd:simpleType>
        <xsd:restriction base="dms:Number"/>
      </xsd:simpleType>
    </xsd:element>
    <xsd:element name="LocalAttachment" ma:index="30" nillable="true" ma:displayName="Lokalt bilag" ma:default="False" ma:description="" ma:internalName="LocalAttachment" ma:readOnly="true">
      <xsd:simpleType>
        <xsd:restriction base="dms:Boolean"/>
      </xsd:simpleType>
    </xsd:element>
    <xsd:element name="CCMTemplateName" ma:index="31" nillable="true" ma:displayName="Skabelonnavn" ma:internalName="CCMTemplateName" ma:readOnly="true">
      <xsd:simpleType>
        <xsd:restriction base="dms:Text"/>
      </xsd:simpleType>
    </xsd:element>
    <xsd:element name="CCMTemplateVersion" ma:index="32" nillable="true" ma:displayName="Skabelonversion" ma:internalName="CCMTemplateVersion" ma:readOnly="true">
      <xsd:simpleType>
        <xsd:restriction base="dms:Text"/>
      </xsd:simpleType>
    </xsd:element>
    <xsd:element name="CCMTemplateID" ma:index="33" nillable="true" ma:displayName="CCMTemplateID" ma:decimals="0" ma:default="0" ma:hidden="true" ma:internalName="CCMTemplateID" ma:readOnly="true">
      <xsd:simpleType>
        <xsd:restriction base="dms:Number"/>
      </xsd:simpleType>
    </xsd:element>
    <xsd:element name="CCMSystemID" ma:index="34" nillable="true" ma:displayName="CCMSystemID" ma:hidden="true" ma:internalName="CCMSystemID" ma:readOnly="true">
      <xsd:simpleType>
        <xsd:restriction base="dms:Text"/>
      </xsd:simpleType>
    </xsd:element>
    <xsd:element name="WasEncrypted" ma:index="35" nillable="true" ma:displayName="Krypteret" ma:default="False" ma:internalName="WasEncrypted" ma:readOnly="true">
      <xsd:simpleType>
        <xsd:restriction base="dms:Boolean"/>
      </xsd:simpleType>
    </xsd:element>
    <xsd:element name="WasSigned" ma:index="36" nillable="true" ma:displayName="Signeret" ma:default="False" ma:internalName="WasSigned" ma:readOnly="true">
      <xsd:simpleType>
        <xsd:restriction base="dms:Boolean"/>
      </xsd:simpleType>
    </xsd:element>
    <xsd:element name="MailHasAttachments" ma:index="37" nillable="true" ma:displayName="E-mail har vedhæftede filer" ma:default="False" ma:internalName="MailHasAttachments" ma:readOnly="true">
      <xsd:simpleType>
        <xsd:restriction base="dms:Boolean"/>
      </xsd:simpleType>
    </xsd:element>
    <xsd:element name="CCMConversation" ma:index="38" nillable="true" ma:displayName="Samtale" ma:description="" ma:internalName="CCMConversation" ma:readOnly="true">
      <xsd:simpleType>
        <xsd:restriction base="dms:Text"/>
      </xsd:simpleType>
    </xsd:element>
    <xsd:element name="CCMPageCount" ma:index="40" nillable="true" ma:displayName="Sider" ma:decimals="0" ma:description="" ma:internalName="CCMPageCount" ma:readOnly="true">
      <xsd:simpleType>
        <xsd:restriction base="dms:Number"/>
      </xsd:simpleType>
    </xsd:element>
    <xsd:element name="CCMCommentCount" ma:index="41" nillable="true" ma:displayName="Kommentarer" ma:decimals="0" ma:description="" ma:internalName="CCMCommentCount" ma:readOnly="true">
      <xsd:simpleType>
        <xsd:restriction base="dms:Number"/>
      </xsd:simpleType>
    </xsd:element>
    <xsd:element name="CCMPreviewAnnotationsTasks" ma:index="42" nillable="true" ma:displayName="Opgaver" ma:decimals="0" ma:description="" ma:internalName="CCMPreviewAnnotationsTasks" ma:readOnly="true">
      <xsd:simpleType>
        <xsd:restriction base="dms:Number"/>
      </xsd:simpleType>
    </xsd:element>
    <xsd:element name="CCMMetadataExtractionStatus" ma:index="43" nillable="true" ma:displayName="CCMMetadataExtractionStatus" ma:default="CCMPageCount:InProgress;CCMCommentCount:InProgress" ma:description="" ma:hidden="true" ma:internalName="CCMMetadataExtractionStatus" ma:readOnly="false">
      <xsd:simpleType>
        <xsd:restriction base="dms:Text"/>
      </xsd:simpleType>
    </xsd:element>
    <xsd:element name="CCMSubID" ma:index="44" nillable="true" ma:displayName="UndersagsId" ma:description="" ma:internalName="CCMSubID" ma:readOnly="true">
      <xsd:simpleType>
        <xsd:restriction base="dms:Text">
          <xsd:maxLength value="255"/>
        </xsd:restriction>
      </xsd:simpleType>
    </xsd:element>
    <xsd:element name="CCMManageRelations" ma:index="45" nillable="true" ma:displayName="Bilag" ma:description="" ma:internalName="CCMManageRelations" ma:readOnly="tru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8A047AD-CE9E-4279-8A52-9D775333BBC3" elementFormDefault="qualified">
    <xsd:import namespace="http://schemas.microsoft.com/office/2006/documentManagement/types"/>
    <xsd:import namespace="http://schemas.microsoft.com/office/infopath/2007/PartnerControls"/>
    <xsd:element name="DokVedr" ma:index="2" nillable="true" ma:displayName="Dokument vedrører" ma:internalName="DokVedr">
      <xsd:simpleType>
        <xsd:restriction base="dms:Text">
          <xsd:maxLength value="255"/>
        </xsd:restriction>
      </xsd:simpleType>
    </xsd:element>
    <xsd:element name="SvarPaa" ma:index="10" nillable="true" ma:displayName="Svar på" ma:list="{B8A047AD-CE9E-4279-8A52-9D775333BBC3}" ma:internalName="SvarPaa" ma:showField="Title">
      <xsd:complexType>
        <xsd:complexContent>
          <xsd:extension base="dms:MultiChoiceLookup">
            <xsd:sequence>
              <xsd:element name="Value" type="dms:Lookup" maxOccurs="unbounded" minOccurs="0" nillable="true"/>
            </xsd:sequence>
          </xsd:extension>
        </xsd:complexContent>
      </xsd:complexType>
    </xsd:element>
    <xsd:element name="ErBesvaret" ma:index="11" nillable="true" ma:displayName="Er besvaret?" ma:default="0" ma:internalName="ErBesvaret">
      <xsd:simpleType>
        <xsd:restriction base="dms:Boolean"/>
      </xsd:simpleType>
    </xsd:element>
    <xsd:element name="Frist" ma:index="12" nillable="true" ma:displayName="Frist" ma:format="DateOnly" ma:internalName="Frist">
      <xsd:simpleType>
        <xsd:restriction base="dms:DateTime"/>
      </xsd:simpleType>
    </xsd:element>
    <xsd:element name="CCMAgendaDocumentStatus" ma:index="13" nillable="true" ma:displayName="Status for dagsordensdokument" ma:format="Dropdown" ma:internalName="CCMAgendaDocumentStatus">
      <xsd:simpleType>
        <xsd:restriction base="dms:Choice">
          <xsd:enumeration value="Udkast"/>
          <xsd:enumeration value="Under udarbejdelse"/>
          <xsd:enumeration value="Endelig"/>
        </xsd:restriction>
      </xsd:simpleType>
    </xsd:element>
    <xsd:element name="CCMAgendaStatus" ma:index="14" nillable="true" ma:displayName="Dagsordenstatus" ma:default="" ma:format="Dropdown" ma:internalName="CCMAgendaStatus">
      <xsd:simpleType>
        <xsd:restriction base="dms:Choice">
          <xsd:enumeration value="Anmeldt"/>
          <xsd:enumeration value="Optaget på dagsorden"/>
          <xsd:enumeration value="Behandlet"/>
          <xsd:enumeration value="Afvist til dagsorden"/>
          <xsd:enumeration value="Fjernet fra dagsorden"/>
        </xsd:restriction>
      </xsd:simpleType>
    </xsd:element>
    <xsd:element name="CCMMeetingCaseLink" ma:index="15" nillable="true" ma:displayName="Mødesag" ma:format="Hyperlink" ma:internalName="CCMMeetingCaseLink">
      <xsd:complexType>
        <xsd:complexContent>
          <xsd:extension base="dms:URL">
            <xsd:sequence>
              <xsd:element name="Url" type="dms:ValidUrl" minOccurs="0" nillable="true"/>
              <xsd:element name="Description" type="xsd:string" nillable="true"/>
            </xsd:sequence>
          </xsd:extension>
        </xsd:complexContent>
      </xsd:complexType>
    </xsd:element>
    <xsd:element name="Aktindsigt" ma:index="16" nillable="true" ma:displayName="Aktindsigt" ma:default="1" ma:internalName="Aktindsigt">
      <xsd:simpleType>
        <xsd:restriction base="dms:Boolean"/>
      </xsd:simpleType>
    </xsd:element>
    <xsd:element name="CCMMeetingCaseId" ma:index="48" nillable="true" ma:displayName="CCMMeetingCaseId" ma:hidden="true" ma:internalName="CCMMeetingCaseId">
      <xsd:simpleType>
        <xsd:restriction base="dms:Text">
          <xsd:maxLength value="255"/>
        </xsd:restriction>
      </xsd:simpleType>
    </xsd:element>
    <xsd:element name="CCMAgendaItemId" ma:index="49" nillable="true" ma:displayName="CCMAgendaItemId" ma:decimals="0" ma:hidden="true" ma:internalName="CCMAgendaItemId">
      <xsd:simpleType>
        <xsd:restriction base="dms:Number"/>
      </xsd:simpleType>
    </xsd:element>
    <xsd:element name="AgendaStatusIcon" ma:index="50" nillable="true" ma:displayName="Ikon for dagsordensstatus" ma:internalName="AgendaStatusIcon" ma:readOnly="true">
      <xsd:simpleType>
        <xsd:restriction base="dms:Unknown"/>
      </xsd:simpleType>
    </xsd:element>
    <xsd:element name="Modtagere" ma:index="51" nillable="true" ma:displayName="Modtagere" ma:list="{53E06CED-886B-451D-B879-7F5944B5F34C}" ma:internalName="Modtagere" ma:showField="VisNavn">
      <xsd:complexType>
        <xsd:complexContent>
          <xsd:extension base="dms:MultiChoiceLookup">
            <xsd:sequence>
              <xsd:element name="Value" type="dms:Lookup" maxOccurs="unbounded" minOccurs="0" nillable="true"/>
            </xsd:sequence>
          </xsd:extension>
        </xsd:complexContent>
      </xsd:complexType>
    </xsd:element>
    <xsd:element name="Part" ma:index="52" nillable="true" ma:displayName="Part" ma:list="{53E06CED-886B-451D-B879-7F5944B5F34C}" ma:internalName="Part" ma:readOnly="false" ma:showField="VisNavn">
      <xsd:complexType>
        <xsd:complexContent>
          <xsd:extension base="dms:MultiChoiceLookup">
            <xsd:sequence>
              <xsd:element name="Value" type="dms:Lookup" maxOccurs="unbounded" minOccurs="0" nillable="true"/>
            </xsd:sequence>
          </xsd:extension>
        </xsd:complexContent>
      </xsd:complexType>
    </xsd:element>
    <xsd:element name="Afsender" ma:index="53" nillable="true" ma:displayName="Afsender" ma:list="{53E06CED-886B-451D-B879-7F5944B5F34C}" ma:internalName="Afsender" ma:showField="VisNavn">
      <xsd:simpleType>
        <xsd:restriction base="dms:Lookup"/>
      </xsd:simpleType>
    </xsd:element>
    <xsd:element name="Part_x003a_VisNavn" ma:index="54" nillable="true" ma:displayName="Part:VisNavn" ma:list="{53E06CED-886B-451D-B879-7F5944B5F34C}" ma:internalName="Part_x003a_VisNavn" ma:readOnly="true" ma:showField="VisNavn" ma:we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f038efd-60d5-4198-a271-1b789e3e63e2" elementFormDefault="qualified">
    <xsd:import namespace="http://schemas.microsoft.com/office/2006/documentManagement/types"/>
    <xsd:import namespace="http://schemas.microsoft.com/office/infopath/2007/PartnerControls"/>
    <xsd:element name="Classification" ma:index="4" ma:displayName="Klassifikation" ma:default="Offentlig" ma:description="Offentlig = Ikke personfølsomt eller hemmeligt - Fortrolig = Personfølesomme oplysninger - &#10;Intern = Internt arbejdsdokument" ma:format="Dropdown" ma:internalName="Classification">
      <xsd:simpleType>
        <xsd:restriction base="dms:Choice">
          <xsd:enumeration value="Offentlig"/>
          <xsd:enumeration value="Intern"/>
          <xsd:enumeration value="Fortrolig"/>
        </xsd:restriction>
      </xsd:simpleType>
    </xsd:element>
    <xsd:element name="Beskrivelse" ma:index="5" nillable="true" ma:displayName="Beskrivelse" ma:internalName="Beskrivelse">
      <xsd:simpleType>
        <xsd:restriction base="dms:Note">
          <xsd:maxLength value="255"/>
        </xsd:restriction>
      </xsd:simpleType>
    </xsd:element>
    <xsd:element name="CaseOwner" ma:index="6" ma:displayName="Dokumentansvarlig" ma:default="" ma:list="UserInfo" ma:SharePointGroup="0" ma:internalName="CaseOwn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Korrespondance" ma:index="7" ma:displayName="Korrespondance" ma:default="Intern" ma:description="Indgående = det der kommer ind til os -  &#10;Udgående = det der sendes fra os - &#10;Intern = Interne arbejdsdokumenter" ma:format="Dropdown" ma:internalName="Korrespondance">
      <xsd:simpleType>
        <xsd:restriction base="dms:Choice">
          <xsd:enumeration value="Indgående"/>
          <xsd:enumeration value="Intern"/>
          <xsd:enumeration value="Udgående"/>
        </xsd:restriction>
      </xsd:simpleType>
    </xsd:element>
    <xsd:element name="Dato" ma:index="8" ma:displayName="Dato" ma:default="[today]" ma:format="DateOnly" ma:internalName="Dato">
      <xsd:simpleType>
        <xsd:restriction base="dms:DateTime"/>
      </xsd:simpleType>
    </xsd:element>
    <xsd:element name="h7d7b564e6ab40d3aa4d6f9dfb78478c" ma:index="46" nillable="true" ma:taxonomy="true" ma:internalName="h7d7b564e6ab40d3aa4d6f9dfb78478c" ma:taxonomyFieldName="Dokumenttype" ma:displayName="Dokumenttype" ma:default="" ma:fieldId="{17d7b564-e6ab-40d3-aa4d-6f9dfb78478c}" ma:sspId="32224561-ae9f-4114-8e53-c1b9b1969f2f" ma:termSetId="1f9313ec-bcdf-4c8a-8c66-ce0a808409d5"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c8b8509-7f73-4b73-a5e7-e77aa64d9cd6" elementFormDefault="qualified">
    <xsd:import namespace="http://schemas.microsoft.com/office/2006/documentManagement/types"/>
    <xsd:import namespace="http://schemas.microsoft.com/office/infopath/2007/PartnerControls"/>
    <xsd:element name="TaxCatchAll" ma:index="47" nillable="true" ma:displayName="Taxonomy Catch All Column" ma:hidden="true" ma:list="{34c9b51e-748b-46d6-b46f-783826e8b504}" ma:internalName="TaxCatchAll" ma:showField="CatchAllData" ma:web="8c8b8509-7f73-4b73-a5e7-e77aa64d9c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ocalAttachment xmlns="http://schemas.microsoft.com/sharepoint/v3">false</LocalAttachment>
    <CCMMetadataExtractionStatus xmlns="http://schemas.microsoft.com/sharepoint/v3">CCMPageCount:Idle;CCMCommentCount:Idle</CCMMetadataExtractionStatus>
    <Finalized xmlns="http://schemas.microsoft.com/sharepoint/v3">false</Finalized>
    <Dato xmlns="ff038efd-60d5-4198-a271-1b789e3e63e2">2022-09-13T22:00:00+00:00</Dato>
    <CCMPageCount xmlns="http://schemas.microsoft.com/sharepoint/v3">32</CCMPageCount>
    <DocID xmlns="http://schemas.microsoft.com/sharepoint/v3">3454923</DocID>
    <MailHasAttachments xmlns="http://schemas.microsoft.com/sharepoint/v3">false</MailHasAttachments>
    <CCMCommentCount xmlns="http://schemas.microsoft.com/sharepoint/v3">0</CCMCommentCount>
    <CCMCognitiveType xmlns="http://schemas.microsoft.com/sharepoint/v3">0</CCMCognitiveType>
    <CCMTemplateID xmlns="http://schemas.microsoft.com/sharepoint/v3">0</CCMTemplateID>
    <Korrespondance xmlns="ff038efd-60d5-4198-a271-1b789e3e63e2">Intern</Korrespondance>
    <CaseID xmlns="http://schemas.microsoft.com/sharepoint/v3">EMN-2021-04009</CaseID>
    <RegistrationDate xmlns="http://schemas.microsoft.com/sharepoint/v3" xsi:nil="true"/>
    <CaseRecordNumber xmlns="http://schemas.microsoft.com/sharepoint/v3">0</CaseRecordNumber>
    <CCMPreviewAnnotationsTasks xmlns="http://schemas.microsoft.com/sharepoint/v3">0</CCMPreviewAnnotationsTasks>
    <Classification xmlns="ff038efd-60d5-4198-a271-1b789e3e63e2">Offentlig</Classification>
    <Related xmlns="http://schemas.microsoft.com/sharepoint/v3">false</Related>
    <Beskrivelse xmlns="ff038efd-60d5-4198-a271-1b789e3e63e2" xsi:nil="true"/>
    <CCMVisualId xmlns="http://schemas.microsoft.com/sharepoint/v3">EMN-2021-04009</CCMVisualId>
    <CCMSystemID xmlns="http://schemas.microsoft.com/sharepoint/v3">3eef596c-36d8-465c-a81c-1657ad3e9633</CCMSystemID>
    <WasEncrypted xmlns="http://schemas.microsoft.com/sharepoint/v3">false</WasEncrypted>
    <WasSigned xmlns="http://schemas.microsoft.com/sharepoint/v3">false</WasSigned>
    <CaseOwner xmlns="ff038efd-60d5-4198-a271-1b789e3e63e2">
      <UserInfo>
        <DisplayName>Lene Jønsson</DisplayName>
        <AccountId>76</AccountId>
        <AccountType/>
      </UserInfo>
    </CaseOwner>
    <h7d7b564e6ab40d3aa4d6f9dfb78478c xmlns="ff038efd-60d5-4198-a271-1b789e3e63e2">
      <Terms xmlns="http://schemas.microsoft.com/office/infopath/2007/PartnerControls"/>
    </h7d7b564e6ab40d3aa4d6f9dfb78478c>
    <CCMConversation xmlns="http://schemas.microsoft.com/sharepoint/v3" xsi:nil="true"/>
    <Aktindsigt xmlns="B8A047AD-CE9E-4279-8A52-9D775333BBC3">true</Aktindsigt>
    <CCMAgendaItemId xmlns="B8A047AD-CE9E-4279-8A52-9D775333BBC3" xsi:nil="true"/>
    <Part xmlns="B8A047AD-CE9E-4279-8A52-9D775333BBC3"/>
    <Frist xmlns="B8A047AD-CE9E-4279-8A52-9D775333BBC3" xsi:nil="true"/>
    <Modtagere xmlns="B8A047AD-CE9E-4279-8A52-9D775333BBC3"/>
    <CCMAgendaStatus xmlns="B8A047AD-CE9E-4279-8A52-9D775333BBC3" xsi:nil="true"/>
    <ErBesvaret xmlns="B8A047AD-CE9E-4279-8A52-9D775333BBC3">false</ErBesvaret>
    <TaxCatchAll xmlns="8c8b8509-7f73-4b73-a5e7-e77aa64d9cd6"/>
    <SvarPaa xmlns="B8A047AD-CE9E-4279-8A52-9D775333BBC3"/>
    <CCMAgendaDocumentStatus xmlns="B8A047AD-CE9E-4279-8A52-9D775333BBC3" xsi:nil="true"/>
    <CCMMeetingCaseLink xmlns="B8A047AD-CE9E-4279-8A52-9D775333BBC3">
      <Url xsi:nil="true"/>
      <Description xsi:nil="true"/>
    </CCMMeetingCaseLink>
    <CCMMeetingCaseId xmlns="B8A047AD-CE9E-4279-8A52-9D775333BBC3" xsi:nil="true"/>
    <Afsender xmlns="B8A047AD-CE9E-4279-8A52-9D775333BBC3">8</Afsender>
    <DokVedr xmlns="B8A047AD-CE9E-4279-8A52-9D775333BBC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0AEE9B-9053-4A9C-876D-CD9BE522110D}"/>
</file>

<file path=customXml/itemProps2.xml><?xml version="1.0" encoding="utf-8"?>
<ds:datastoreItem xmlns:ds="http://schemas.openxmlformats.org/officeDocument/2006/customXml" ds:itemID="{2BF82AB4-21CE-46D1-84F9-52C3601E3DB4}"/>
</file>

<file path=customXml/itemProps3.xml><?xml version="1.0" encoding="utf-8"?>
<ds:datastoreItem xmlns:ds="http://schemas.openxmlformats.org/officeDocument/2006/customXml" ds:itemID="{78F3C225-354F-498C-9ADF-E7AA7D76E357}"/>
</file>

<file path=docProps/app.xml><?xml version="1.0" encoding="utf-8"?>
<Properties xmlns="http://schemas.openxmlformats.org/officeDocument/2006/extended-properties" xmlns:vt="http://schemas.openxmlformats.org/officeDocument/2006/docPropsVTypes">
  <Template>Proposal</Template>
  <TotalTime>0</TotalTime>
  <Words>1788</Words>
  <Application>Microsoft Office PowerPoint</Application>
  <PresentationFormat>Widescreen</PresentationFormat>
  <Paragraphs>258</Paragraphs>
  <Slides>32</Slides>
  <Notes>30</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32</vt:i4>
      </vt:variant>
    </vt:vector>
  </HeadingPairs>
  <TitlesOfParts>
    <vt:vector size="39" baseType="lpstr">
      <vt:lpstr>Arial</vt:lpstr>
      <vt:lpstr>AvenirLTPro-Book</vt:lpstr>
      <vt:lpstr>AvenirLTPro-Light</vt:lpstr>
      <vt:lpstr>Calibri</vt:lpstr>
      <vt:lpstr>Symbol</vt:lpstr>
      <vt:lpstr>Verdana</vt:lpstr>
      <vt:lpstr>Standarddesign</vt:lpstr>
      <vt:lpstr>PowerPoint-præsentation</vt:lpstr>
      <vt:lpstr>Dagsorden</vt:lpstr>
      <vt:lpstr>PowerPoint-præsentation</vt:lpstr>
      <vt:lpstr>Økonomisk politik - centrale pejlemærker 2023</vt:lpstr>
      <vt:lpstr>PowerPoint-præsentation</vt:lpstr>
      <vt:lpstr>Krig i Ukraine</vt:lpstr>
      <vt:lpstr>Energikrise</vt:lpstr>
      <vt:lpstr>PowerPoint-præsentation</vt:lpstr>
      <vt:lpstr>PowerPoint-præsentation</vt:lpstr>
      <vt:lpstr>Mangel på arbejdskraft</vt:lpstr>
      <vt:lpstr>Styrker</vt:lpstr>
      <vt:lpstr>Vi står sammen</vt:lpstr>
      <vt:lpstr>GreenLab Skive mod nye højder</vt:lpstr>
      <vt:lpstr>Vinkel Bioenergi</vt:lpstr>
      <vt:lpstr>Begivenheder i særklasse</vt:lpstr>
      <vt:lpstr>BigBlue Skive</vt:lpstr>
      <vt:lpstr>Udvikling i hele kommunen</vt:lpstr>
      <vt:lpstr>PowerPoint-præsentation</vt:lpstr>
      <vt:lpstr>PowerPoint-præsentation</vt:lpstr>
      <vt:lpstr>PowerPoint-præsentation</vt:lpstr>
      <vt:lpstr>Driftsudgifter – reduktioner</vt:lpstr>
      <vt:lpstr>Driftsudgifter – reduktioner</vt:lpstr>
      <vt:lpstr>Driftsudgifter – reduktioner</vt:lpstr>
      <vt:lpstr>Driftsudgifter – udvidelser</vt:lpstr>
      <vt:lpstr>Driftsudgifter – udvidelser</vt:lpstr>
      <vt:lpstr>Anlægsudgifter</vt:lpstr>
      <vt:lpstr>Anlægsudgifter</vt:lpstr>
      <vt:lpstr>Anlægsudgifter</vt:lpstr>
      <vt:lpstr>Noter</vt:lpstr>
      <vt:lpstr>Opsummering</vt:lpstr>
      <vt:lpstr>PowerPoint-præsentation</vt:lpstr>
      <vt:lpstr>PowerPoint-præsentation</vt:lpstr>
    </vt:vector>
  </TitlesOfParts>
  <Company>Skive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Budgetorientering 2023</dc:title>
  <dc:creator>hgre</dc:creator>
  <cp:lastModifiedBy>Rikke May Jensen</cp:lastModifiedBy>
  <cp:revision>926</cp:revision>
  <cp:lastPrinted>2020-10-05T08:22:04Z</cp:lastPrinted>
  <dcterms:created xsi:type="dcterms:W3CDTF">2009-04-30T12:10:05Z</dcterms:created>
  <dcterms:modified xsi:type="dcterms:W3CDTF">2022-10-11T12:58:48Z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0x010100AC085CFC53BC46CEA2EADE194AD9D4820082D37BADB695A24A8EF630C33149A6C2</vt:lpwstr>
  </property>
  <property fmtid="{D5CDD505-2E9C-101B-9397-08002B2CF9AE}" pid="3" name="CCMAgendaStatus">
    <vt:lpwstr/>
  </property>
  <property fmtid="{D5CDD505-2E9C-101B-9397-08002B2CF9AE}" pid="4" name="h7d7b564e6ab40d3aa4d6f9dfb78478c">
    <vt:lpwstr/>
  </property>
  <property fmtid="{D5CDD505-2E9C-101B-9397-08002B2CF9AE}" pid="5" name="CCMMeetingCaseLink">
    <vt:lpwstr>, </vt:lpwstr>
  </property>
  <property fmtid="{D5CDD505-2E9C-101B-9397-08002B2CF9AE}" pid="6" name="CCMCognitiveType">
    <vt:lpwstr/>
  </property>
  <property fmtid="{D5CDD505-2E9C-101B-9397-08002B2CF9AE}" pid="7" name="Afsender">
    <vt:lpwstr/>
  </property>
  <property fmtid="{D5CDD505-2E9C-101B-9397-08002B2CF9AE}" pid="8" name="Frist">
    <vt:lpwstr/>
  </property>
  <property fmtid="{D5CDD505-2E9C-101B-9397-08002B2CF9AE}" pid="9" name="ErBesvaret">
    <vt:lpwstr>0</vt:lpwstr>
  </property>
  <property fmtid="{D5CDD505-2E9C-101B-9397-08002B2CF9AE}" pid="10" name="CCMMeetingCaseId">
    <vt:lpwstr/>
  </property>
  <property fmtid="{D5CDD505-2E9C-101B-9397-08002B2CF9AE}" pid="11" name="CaseOwner">
    <vt:lpwstr/>
  </property>
  <property fmtid="{D5CDD505-2E9C-101B-9397-08002B2CF9AE}" pid="12" name="Beskrivelse">
    <vt:lpwstr/>
  </property>
  <property fmtid="{D5CDD505-2E9C-101B-9397-08002B2CF9AE}" pid="13" name="Aktindsigt">
    <vt:lpwstr>1</vt:lpwstr>
  </property>
  <property fmtid="{D5CDD505-2E9C-101B-9397-08002B2CF9AE}" pid="14" name="CCMAgendaItemId">
    <vt:lpwstr/>
  </property>
  <property fmtid="{D5CDD505-2E9C-101B-9397-08002B2CF9AE}" pid="15" name="Classification">
    <vt:lpwstr/>
  </property>
  <property fmtid="{D5CDD505-2E9C-101B-9397-08002B2CF9AE}" pid="16" name="Korrespondance">
    <vt:lpwstr>Intern</vt:lpwstr>
  </property>
  <property fmtid="{D5CDD505-2E9C-101B-9397-08002B2CF9AE}" pid="17" name="Dato">
    <vt:lpwstr>2020-10-01T15:36:28Z</vt:lpwstr>
  </property>
  <property fmtid="{D5CDD505-2E9C-101B-9397-08002B2CF9AE}" pid="18" name="Part">
    <vt:lpwstr/>
  </property>
  <property fmtid="{D5CDD505-2E9C-101B-9397-08002B2CF9AE}" pid="19" name="CCMAgendaDocumentStatus">
    <vt:lpwstr/>
  </property>
  <property fmtid="{D5CDD505-2E9C-101B-9397-08002B2CF9AE}" pid="20" name="TaxCatchAll">
    <vt:lpwstr/>
  </property>
  <property fmtid="{D5CDD505-2E9C-101B-9397-08002B2CF9AE}" pid="21" name="SvarPaa">
    <vt:lpwstr/>
  </property>
  <property fmtid="{D5CDD505-2E9C-101B-9397-08002B2CF9AE}" pid="22" name="DokVedr">
    <vt:lpwstr/>
  </property>
  <property fmtid="{D5CDD505-2E9C-101B-9397-08002B2CF9AE}" pid="23" name="Modtagere">
    <vt:lpwstr/>
  </property>
  <property fmtid="{D5CDD505-2E9C-101B-9397-08002B2CF9AE}" pid="24" name="CCMMetadataExtractionStatus">
    <vt:lpwstr>CCMPageCount:InProgress;CCMCommentCount:InProgress</vt:lpwstr>
  </property>
  <property fmtid="{D5CDD505-2E9C-101B-9397-08002B2CF9AE}" pid="25" name="xd_Signature">
    <vt:bool>false</vt:bool>
  </property>
  <property fmtid="{D5CDD505-2E9C-101B-9397-08002B2CF9AE}" pid="26" name="CCMOneDriveID">
    <vt:lpwstr/>
  </property>
  <property fmtid="{D5CDD505-2E9C-101B-9397-08002B2CF9AE}" pid="27" name="CCMOneDriveOwnerID">
    <vt:lpwstr/>
  </property>
  <property fmtid="{D5CDD505-2E9C-101B-9397-08002B2CF9AE}" pid="28" name="CCMOneDriveItemID">
    <vt:lpwstr/>
  </property>
  <property fmtid="{D5CDD505-2E9C-101B-9397-08002B2CF9AE}" pid="29" name="CCMSystem">
    <vt:lpwstr> </vt:lpwstr>
  </property>
  <property fmtid="{D5CDD505-2E9C-101B-9397-08002B2CF9AE}" pid="30" name="CCMIsSharedOnOneDrive">
    <vt:bool>false</vt:bool>
  </property>
  <property fmtid="{D5CDD505-2E9C-101B-9397-08002B2CF9AE}" pid="31" name="Dokumenttype">
    <vt:lpwstr/>
  </property>
  <property fmtid="{D5CDD505-2E9C-101B-9397-08002B2CF9AE}" pid="32" name="CCMIsEmailAttachment">
    <vt:i4>1</vt:i4>
  </property>
  <property fmtid="{D5CDD505-2E9C-101B-9397-08002B2CF9AE}" pid="33" name="CCMCommunication">
    <vt:lpwstr/>
  </property>
  <property fmtid="{D5CDD505-2E9C-101B-9397-08002B2CF9AE}" pid="34" name="CCMReplyToDocCacheId_AA145BE6-B859-401A-B2E0-03BB3E7048FC_">
    <vt:lpwstr>CCMReplyToDocCacheId_AA145BE6-B859-401A-B2E0-03BB3E7048FC_9180327d-f4e2-4b94-bca2-c933907e550c</vt:lpwstr>
  </property>
  <property fmtid="{D5CDD505-2E9C-101B-9397-08002B2CF9AE}" pid="35" name="CCMEventContext">
    <vt:lpwstr>a6ee3c86-d95c-426d-8d35-30777d43d89a</vt:lpwstr>
  </property>
</Properties>
</file>